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9" r:id="rId1"/>
  </p:sldMasterIdLst>
  <p:notesMasterIdLst>
    <p:notesMasterId r:id="rId34"/>
  </p:notesMasterIdLst>
  <p:sldIdLst>
    <p:sldId id="256" r:id="rId2"/>
    <p:sldId id="353" r:id="rId3"/>
    <p:sldId id="362" r:id="rId4"/>
    <p:sldId id="380" r:id="rId5"/>
    <p:sldId id="381" r:id="rId6"/>
    <p:sldId id="363" r:id="rId7"/>
    <p:sldId id="392" r:id="rId8"/>
    <p:sldId id="379" r:id="rId9"/>
    <p:sldId id="390" r:id="rId10"/>
    <p:sldId id="386" r:id="rId11"/>
    <p:sldId id="382" r:id="rId12"/>
    <p:sldId id="383" r:id="rId13"/>
    <p:sldId id="384" r:id="rId14"/>
    <p:sldId id="391" r:id="rId15"/>
    <p:sldId id="385" r:id="rId16"/>
    <p:sldId id="387" r:id="rId17"/>
    <p:sldId id="389" r:id="rId18"/>
    <p:sldId id="388" r:id="rId19"/>
    <p:sldId id="367" r:id="rId20"/>
    <p:sldId id="358" r:id="rId21"/>
    <p:sldId id="369" r:id="rId22"/>
    <p:sldId id="377" r:id="rId23"/>
    <p:sldId id="370" r:id="rId24"/>
    <p:sldId id="371" r:id="rId25"/>
    <p:sldId id="372" r:id="rId26"/>
    <p:sldId id="373" r:id="rId27"/>
    <p:sldId id="359" r:id="rId28"/>
    <p:sldId id="356" r:id="rId29"/>
    <p:sldId id="355" r:id="rId30"/>
    <p:sldId id="374" r:id="rId31"/>
    <p:sldId id="375" r:id="rId32"/>
    <p:sldId id="357" r:id="rId33"/>
  </p:sldIdLst>
  <p:sldSz cx="9144000" cy="6858000" type="screen4x3"/>
  <p:notesSz cx="6858000" cy="9144000"/>
  <p:defaultTextStyle>
    <a:defPPr>
      <a:defRPr lang="zh-CN"/>
    </a:defPPr>
    <a:lvl1pPr algn="l" rtl="0" fontAlgn="base">
      <a:spcBef>
        <a:spcPct val="0"/>
      </a:spcBef>
      <a:spcAft>
        <a:spcPct val="0"/>
      </a:spcAft>
      <a:defRPr kumimoji="1" sz="2400" kern="1200">
        <a:solidFill>
          <a:schemeClr val="tx1"/>
        </a:solidFill>
        <a:latin typeface="Times New Roman" pitchFamily="18" charset="0"/>
        <a:ea typeface="宋体" pitchFamily="2" charset="-122"/>
        <a:cs typeface="+mn-cs"/>
      </a:defRPr>
    </a:lvl1pPr>
    <a:lvl2pPr marL="457200" algn="l" rtl="0" fontAlgn="base">
      <a:spcBef>
        <a:spcPct val="0"/>
      </a:spcBef>
      <a:spcAft>
        <a:spcPct val="0"/>
      </a:spcAft>
      <a:defRPr kumimoji="1" sz="2400" kern="1200">
        <a:solidFill>
          <a:schemeClr val="tx1"/>
        </a:solidFill>
        <a:latin typeface="Times New Roman" pitchFamily="18" charset="0"/>
        <a:ea typeface="宋体" pitchFamily="2" charset="-122"/>
        <a:cs typeface="+mn-cs"/>
      </a:defRPr>
    </a:lvl2pPr>
    <a:lvl3pPr marL="914400" algn="l" rtl="0" fontAlgn="base">
      <a:spcBef>
        <a:spcPct val="0"/>
      </a:spcBef>
      <a:spcAft>
        <a:spcPct val="0"/>
      </a:spcAft>
      <a:defRPr kumimoji="1" sz="2400" kern="1200">
        <a:solidFill>
          <a:schemeClr val="tx1"/>
        </a:solidFill>
        <a:latin typeface="Times New Roman" pitchFamily="18" charset="0"/>
        <a:ea typeface="宋体" pitchFamily="2" charset="-122"/>
        <a:cs typeface="+mn-cs"/>
      </a:defRPr>
    </a:lvl3pPr>
    <a:lvl4pPr marL="1371600" algn="l" rtl="0" fontAlgn="base">
      <a:spcBef>
        <a:spcPct val="0"/>
      </a:spcBef>
      <a:spcAft>
        <a:spcPct val="0"/>
      </a:spcAft>
      <a:defRPr kumimoji="1" sz="2400" kern="1200">
        <a:solidFill>
          <a:schemeClr val="tx1"/>
        </a:solidFill>
        <a:latin typeface="Times New Roman" pitchFamily="18" charset="0"/>
        <a:ea typeface="宋体" pitchFamily="2" charset="-122"/>
        <a:cs typeface="+mn-cs"/>
      </a:defRPr>
    </a:lvl4pPr>
    <a:lvl5pPr marL="1828800" algn="l" rtl="0" fontAlgn="base">
      <a:spcBef>
        <a:spcPct val="0"/>
      </a:spcBef>
      <a:spcAft>
        <a:spcPct val="0"/>
      </a:spcAft>
      <a:defRPr kumimoji="1" sz="2400" kern="1200">
        <a:solidFill>
          <a:schemeClr val="tx1"/>
        </a:solidFill>
        <a:latin typeface="Times New Roman" pitchFamily="18" charset="0"/>
        <a:ea typeface="宋体" pitchFamily="2" charset="-122"/>
        <a:cs typeface="+mn-cs"/>
      </a:defRPr>
    </a:lvl5pPr>
    <a:lvl6pPr marL="2286000" algn="l" defTabSz="914400" rtl="0" eaLnBrk="1" latinLnBrk="0" hangingPunct="1">
      <a:defRPr kumimoji="1" sz="2400" kern="1200">
        <a:solidFill>
          <a:schemeClr val="tx1"/>
        </a:solidFill>
        <a:latin typeface="Times New Roman" pitchFamily="18" charset="0"/>
        <a:ea typeface="宋体" pitchFamily="2" charset="-122"/>
        <a:cs typeface="+mn-cs"/>
      </a:defRPr>
    </a:lvl6pPr>
    <a:lvl7pPr marL="2743200" algn="l" defTabSz="914400" rtl="0" eaLnBrk="1" latinLnBrk="0" hangingPunct="1">
      <a:defRPr kumimoji="1" sz="2400" kern="1200">
        <a:solidFill>
          <a:schemeClr val="tx1"/>
        </a:solidFill>
        <a:latin typeface="Times New Roman" pitchFamily="18" charset="0"/>
        <a:ea typeface="宋体" pitchFamily="2" charset="-122"/>
        <a:cs typeface="+mn-cs"/>
      </a:defRPr>
    </a:lvl7pPr>
    <a:lvl8pPr marL="3200400" algn="l" defTabSz="914400" rtl="0" eaLnBrk="1" latinLnBrk="0" hangingPunct="1">
      <a:defRPr kumimoji="1" sz="2400" kern="1200">
        <a:solidFill>
          <a:schemeClr val="tx1"/>
        </a:solidFill>
        <a:latin typeface="Times New Roman" pitchFamily="18" charset="0"/>
        <a:ea typeface="宋体" pitchFamily="2" charset="-122"/>
        <a:cs typeface="+mn-cs"/>
      </a:defRPr>
    </a:lvl8pPr>
    <a:lvl9pPr marL="3657600" algn="l" defTabSz="914400" rtl="0" eaLnBrk="1" latinLnBrk="0" hangingPunct="1">
      <a:defRPr kumimoji="1" sz="2400" kern="1200">
        <a:solidFill>
          <a:schemeClr val="tx1"/>
        </a:solidFill>
        <a:latin typeface="Times New Roman" pitchFamily="18"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99FFCC"/>
    <a:srgbClr val="00B050"/>
    <a:srgbClr val="FF9933"/>
    <a:srgbClr val="FFFF00"/>
    <a:srgbClr val="0070C0"/>
    <a:srgbClr val="1E2E53"/>
    <a:srgbClr val="00B0F0"/>
    <a:srgbClr val="CCFF99"/>
    <a:srgbClr val="00AF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75" autoAdjust="0"/>
    <p:restoredTop sz="91648" autoAdjust="0"/>
  </p:normalViewPr>
  <p:slideViewPr>
    <p:cSldViewPr>
      <p:cViewPr varScale="1">
        <p:scale>
          <a:sx n="128" d="100"/>
          <a:sy n="128" d="100"/>
        </p:scale>
        <p:origin x="1290" y="72"/>
      </p:cViewPr>
      <p:guideLst>
        <p:guide orient="horz" pos="2160"/>
        <p:guide pos="2880"/>
      </p:guideLst>
    </p:cSldViewPr>
  </p:slideViewPr>
  <p:outlineViewPr>
    <p:cViewPr>
      <p:scale>
        <a:sx n="33" d="100"/>
        <a:sy n="33" d="100"/>
      </p:scale>
      <p:origin x="0" y="2832"/>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68" d="100"/>
          <a:sy n="68" d="100"/>
        </p:scale>
        <p:origin x="-280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gif>
</file>

<file path=ppt/media/image11.png>
</file>

<file path=ppt/media/image12.png>
</file>

<file path=ppt/media/image13.png>
</file>

<file path=ppt/media/image14.tmp>
</file>

<file path=ppt/media/image2.jpeg>
</file>

<file path=ppt/media/image3.png>
</file>

<file path=ppt/media/image4.png>
</file>

<file path=ppt/media/image5.jpeg>
</file>

<file path=ppt/media/image6.jpeg>
</file>

<file path=ppt/media/image7.png>
</file>

<file path=ppt/media/image8.png>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vl1pPr>
          </a:lstStyle>
          <a:p>
            <a:pPr>
              <a:defRPr/>
            </a:pPr>
            <a:endParaRPr lang="en-US" altLang="zh-CN"/>
          </a:p>
        </p:txBody>
      </p:sp>
      <p:sp>
        <p:nvSpPr>
          <p:cNvPr id="2457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vl1pPr>
          </a:lstStyle>
          <a:p>
            <a:pPr>
              <a:defRPr/>
            </a:pPr>
            <a:endParaRPr lang="en-US" altLang="zh-CN"/>
          </a:p>
        </p:txBody>
      </p:sp>
      <p:sp>
        <p:nvSpPr>
          <p:cNvPr id="163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458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458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vl1pPr>
          </a:lstStyle>
          <a:p>
            <a:pPr>
              <a:defRPr/>
            </a:pPr>
            <a:endParaRPr lang="en-US" altLang="zh-CN"/>
          </a:p>
        </p:txBody>
      </p:sp>
      <p:sp>
        <p:nvSpPr>
          <p:cNvPr id="2458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vl1pPr>
          </a:lstStyle>
          <a:p>
            <a:pPr>
              <a:defRPr/>
            </a:pPr>
            <a:fld id="{44EE5B26-F238-4464-8F16-34676E60FD16}" type="slidenum">
              <a:rPr lang="en-US" altLang="zh-CN"/>
              <a:pPr>
                <a:defRPr/>
              </a:pPr>
              <a:t>‹#›</a:t>
            </a:fld>
            <a:endParaRPr lang="en-US" altLang="zh-CN"/>
          </a:p>
        </p:txBody>
      </p:sp>
    </p:spTree>
    <p:extLst>
      <p:ext uri="{BB962C8B-B14F-4D97-AF65-F5344CB8AC3E}">
        <p14:creationId xmlns:p14="http://schemas.microsoft.com/office/powerpoint/2010/main" val="56506898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546687D4-F679-4B8D-BFAD-DEBACE6F1FA2}" type="slidenum">
              <a:rPr lang="en-US" altLang="zh-CN"/>
              <a:pPr/>
              <a:t>1</a:t>
            </a:fld>
            <a:endParaRPr lang="en-US" altLang="zh-CN"/>
          </a:p>
        </p:txBody>
      </p:sp>
      <p:sp>
        <p:nvSpPr>
          <p:cNvPr id="17411" name="Rectangle 4"/>
          <p:cNvSpPr>
            <a:spLocks noGrp="1" noRot="1" noChangeAspect="1" noChangeArrowheads="1" noTextEdit="1"/>
          </p:cNvSpPr>
          <p:nvPr>
            <p:ph type="sldImg"/>
          </p:nvPr>
        </p:nvSpPr>
        <p:spPr>
          <a:ln/>
        </p:spPr>
      </p:sp>
      <p:sp>
        <p:nvSpPr>
          <p:cNvPr id="17412" name="Rectangle 6"/>
          <p:cNvSpPr>
            <a:spLocks noGrp="1" noChangeArrowheads="1"/>
          </p:cNvSpPr>
          <p:nvPr>
            <p:ph type="body" idx="1"/>
          </p:nvPr>
        </p:nvSpPr>
        <p:spPr>
          <a:noFill/>
          <a:ln/>
        </p:spPr>
        <p:txBody>
          <a:bodyPr/>
          <a:lstStyle/>
          <a:p>
            <a:pPr eaLnBrk="1" hangingPunct="1"/>
            <a:endParaRPr lang="zh-CN" altLang="zh-CN"/>
          </a:p>
        </p:txBody>
      </p:sp>
    </p:spTree>
    <p:extLst>
      <p:ext uri="{BB962C8B-B14F-4D97-AF65-F5344CB8AC3E}">
        <p14:creationId xmlns:p14="http://schemas.microsoft.com/office/powerpoint/2010/main" val="2668618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AutoShape 2"/>
          <p:cNvSpPr>
            <a:spLocks noChangeArrowheads="1"/>
          </p:cNvSpPr>
          <p:nvPr/>
        </p:nvSpPr>
        <p:spPr bwMode="auto">
          <a:xfrm rot="1320000">
            <a:off x="396875" y="549275"/>
            <a:ext cx="882650" cy="882650"/>
          </a:xfrm>
          <a:prstGeom prst="star5">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5" name="AutoShape 3"/>
          <p:cNvSpPr>
            <a:spLocks noChangeArrowheads="1"/>
          </p:cNvSpPr>
          <p:nvPr/>
        </p:nvSpPr>
        <p:spPr bwMode="auto">
          <a:xfrm rot="20940000">
            <a:off x="1828800" y="304800"/>
            <a:ext cx="457200" cy="457200"/>
          </a:xfrm>
          <a:prstGeom prst="star5">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6" name="AutoShape 4"/>
          <p:cNvSpPr>
            <a:spLocks noChangeArrowheads="1"/>
          </p:cNvSpPr>
          <p:nvPr/>
        </p:nvSpPr>
        <p:spPr bwMode="auto">
          <a:xfrm>
            <a:off x="2609850" y="171450"/>
            <a:ext cx="419100" cy="419100"/>
          </a:xfrm>
          <a:prstGeom prst="star5">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7" name="AutoShape 5"/>
          <p:cNvSpPr>
            <a:spLocks noChangeArrowheads="1"/>
          </p:cNvSpPr>
          <p:nvPr/>
        </p:nvSpPr>
        <p:spPr bwMode="auto">
          <a:xfrm rot="20940000">
            <a:off x="1752600" y="228600"/>
            <a:ext cx="457200" cy="457200"/>
          </a:xfrm>
          <a:prstGeom prst="star5">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8" name="AutoShape 6"/>
          <p:cNvSpPr>
            <a:spLocks noChangeArrowheads="1"/>
          </p:cNvSpPr>
          <p:nvPr/>
        </p:nvSpPr>
        <p:spPr bwMode="auto">
          <a:xfrm>
            <a:off x="2533650" y="19050"/>
            <a:ext cx="419100" cy="419100"/>
          </a:xfrm>
          <a:prstGeom prst="star5">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grpSp>
        <p:nvGrpSpPr>
          <p:cNvPr id="9" name="Group 7"/>
          <p:cNvGrpSpPr>
            <a:grpSpLocks/>
          </p:cNvGrpSpPr>
          <p:nvPr/>
        </p:nvGrpSpPr>
        <p:grpSpPr bwMode="auto">
          <a:xfrm>
            <a:off x="6934200" y="5181600"/>
            <a:ext cx="2033588" cy="1219200"/>
            <a:chOff x="4368" y="3264"/>
            <a:chExt cx="1281" cy="768"/>
          </a:xfrm>
        </p:grpSpPr>
        <p:sp>
          <p:nvSpPr>
            <p:cNvPr id="10" name="AutoShape 8"/>
            <p:cNvSpPr>
              <a:spLocks noChangeArrowheads="1"/>
            </p:cNvSpPr>
            <p:nvPr/>
          </p:nvSpPr>
          <p:spPr bwMode="auto">
            <a:xfrm rot="20940000">
              <a:off x="4368" y="3681"/>
              <a:ext cx="288" cy="288"/>
            </a:xfrm>
            <a:prstGeom prst="star5">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11" name="AutoShape 9"/>
            <p:cNvSpPr>
              <a:spLocks noChangeArrowheads="1"/>
            </p:cNvSpPr>
            <p:nvPr/>
          </p:nvSpPr>
          <p:spPr bwMode="auto">
            <a:xfrm>
              <a:off x="4845" y="3324"/>
              <a:ext cx="264" cy="264"/>
            </a:xfrm>
            <a:prstGeom prst="star5">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12" name="AutoShape 10"/>
            <p:cNvSpPr>
              <a:spLocks noChangeArrowheads="1"/>
            </p:cNvSpPr>
            <p:nvPr/>
          </p:nvSpPr>
          <p:spPr bwMode="auto">
            <a:xfrm rot="1320000">
              <a:off x="5217" y="3264"/>
              <a:ext cx="384" cy="384"/>
            </a:xfrm>
            <a:prstGeom prst="star5">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13" name="AutoShape 11"/>
            <p:cNvSpPr>
              <a:spLocks noChangeArrowheads="1"/>
            </p:cNvSpPr>
            <p:nvPr/>
          </p:nvSpPr>
          <p:spPr bwMode="auto">
            <a:xfrm rot="20940000">
              <a:off x="4449" y="3744"/>
              <a:ext cx="288" cy="288"/>
            </a:xfrm>
            <a:prstGeom prst="star5">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14" name="AutoShape 12"/>
            <p:cNvSpPr>
              <a:spLocks noChangeArrowheads="1"/>
            </p:cNvSpPr>
            <p:nvPr/>
          </p:nvSpPr>
          <p:spPr bwMode="auto">
            <a:xfrm>
              <a:off x="4893" y="3372"/>
              <a:ext cx="264" cy="264"/>
            </a:xfrm>
            <a:prstGeom prst="star5">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15" name="AutoShape 13"/>
            <p:cNvSpPr>
              <a:spLocks noChangeArrowheads="1"/>
            </p:cNvSpPr>
            <p:nvPr/>
          </p:nvSpPr>
          <p:spPr bwMode="auto">
            <a:xfrm rot="1320000">
              <a:off x="5265" y="3360"/>
              <a:ext cx="384" cy="384"/>
            </a:xfrm>
            <a:prstGeom prst="star5">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grpSp>
      <p:sp>
        <p:nvSpPr>
          <p:cNvPr id="16" name="AutoShape 14"/>
          <p:cNvSpPr>
            <a:spLocks noChangeArrowheads="1"/>
          </p:cNvSpPr>
          <p:nvPr/>
        </p:nvSpPr>
        <p:spPr bwMode="auto">
          <a:xfrm rot="1320000">
            <a:off x="168275" y="244475"/>
            <a:ext cx="882650" cy="882650"/>
          </a:xfrm>
          <a:prstGeom prst="star5">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grpSp>
        <p:nvGrpSpPr>
          <p:cNvPr id="17" name="Group 20"/>
          <p:cNvGrpSpPr>
            <a:grpSpLocks/>
          </p:cNvGrpSpPr>
          <p:nvPr/>
        </p:nvGrpSpPr>
        <p:grpSpPr bwMode="auto">
          <a:xfrm>
            <a:off x="457200" y="2057400"/>
            <a:ext cx="8305800" cy="381000"/>
            <a:chOff x="288" y="1296"/>
            <a:chExt cx="5232" cy="240"/>
          </a:xfrm>
        </p:grpSpPr>
        <p:sp>
          <p:nvSpPr>
            <p:cNvPr id="18" name="Rectangle 21"/>
            <p:cNvSpPr>
              <a:spLocks noChangeArrowheads="1"/>
            </p:cNvSpPr>
            <p:nvPr/>
          </p:nvSpPr>
          <p:spPr bwMode="auto">
            <a:xfrm>
              <a:off x="432" y="1440"/>
              <a:ext cx="5088" cy="96"/>
            </a:xfrm>
            <a:prstGeom prst="rect">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a:lstStyle/>
            <a:p>
              <a:pPr>
                <a:defRPr/>
              </a:pPr>
              <a:endParaRPr lang="zh-CN" altLang="zh-CN"/>
            </a:p>
          </p:txBody>
        </p:sp>
        <p:sp>
          <p:nvSpPr>
            <p:cNvPr id="19" name="Rectangle 22"/>
            <p:cNvSpPr>
              <a:spLocks noChangeArrowheads="1"/>
            </p:cNvSpPr>
            <p:nvPr/>
          </p:nvSpPr>
          <p:spPr bwMode="auto">
            <a:xfrm>
              <a:off x="288" y="1296"/>
              <a:ext cx="5088" cy="96"/>
            </a:xfrm>
            <a:prstGeom prst="rect">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a:lstStyle/>
            <a:p>
              <a:pPr>
                <a:defRPr/>
              </a:pPr>
              <a:endParaRPr lang="zh-CN" altLang="zh-CN"/>
            </a:p>
          </p:txBody>
        </p:sp>
      </p:grpSp>
      <p:sp>
        <p:nvSpPr>
          <p:cNvPr id="4111" name="Rectangle 15"/>
          <p:cNvSpPr>
            <a:spLocks noGrp="1" noChangeArrowheads="1"/>
          </p:cNvSpPr>
          <p:nvPr>
            <p:ph type="subTitle" sz="quarter" idx="1"/>
          </p:nvPr>
        </p:nvSpPr>
        <p:spPr>
          <a:xfrm>
            <a:off x="1371600" y="2667000"/>
            <a:ext cx="6400800" cy="3276600"/>
          </a:xfrm>
        </p:spPr>
        <p:txBody>
          <a:bodyPr anchor="ctr"/>
          <a:lstStyle>
            <a:lvl1pPr marL="0" indent="0" algn="ctr">
              <a:buFont typeface="Wingdings" pitchFamily="2" charset="2"/>
              <a:buNone/>
              <a:defRPr/>
            </a:lvl1pPr>
          </a:lstStyle>
          <a:p>
            <a:r>
              <a:rPr lang="zh-CN" altLang="en-US" dirty="0"/>
              <a:t>单击此处编辑母版副标题样式</a:t>
            </a:r>
          </a:p>
        </p:txBody>
      </p:sp>
      <p:sp>
        <p:nvSpPr>
          <p:cNvPr id="4115" name="Rectangle 19"/>
          <p:cNvSpPr>
            <a:spLocks noGrp="1" noChangeArrowheads="1"/>
          </p:cNvSpPr>
          <p:nvPr>
            <p:ph type="ctrTitle" sz="quarter"/>
          </p:nvPr>
        </p:nvSpPr>
        <p:spPr>
          <a:xfrm>
            <a:off x="685800" y="914400"/>
            <a:ext cx="7772400" cy="1143000"/>
          </a:xfrm>
        </p:spPr>
        <p:txBody>
          <a:bodyPr/>
          <a:lstStyle>
            <a:lvl1pPr algn="ctr">
              <a:defRPr/>
            </a:lvl1pPr>
          </a:lstStyle>
          <a:p>
            <a:r>
              <a:rPr lang="zh-CN" altLang="en-US" dirty="0"/>
              <a:t>单击此处编辑母版标题样式</a:t>
            </a:r>
          </a:p>
        </p:txBody>
      </p:sp>
      <p:sp>
        <p:nvSpPr>
          <p:cNvPr id="20" name="Rectangle 16"/>
          <p:cNvSpPr>
            <a:spLocks noGrp="1" noChangeArrowheads="1"/>
          </p:cNvSpPr>
          <p:nvPr>
            <p:ph type="dt" sz="quarter" idx="10"/>
          </p:nvPr>
        </p:nvSpPr>
        <p:spPr>
          <a:xfrm>
            <a:off x="76200" y="6323013"/>
            <a:ext cx="1905000" cy="457200"/>
          </a:xfrm>
        </p:spPr>
        <p:txBody>
          <a:bodyPr/>
          <a:lstStyle>
            <a:lvl1pPr>
              <a:defRPr smtClean="0"/>
            </a:lvl1pPr>
          </a:lstStyle>
          <a:p>
            <a:pPr>
              <a:defRPr/>
            </a:pPr>
            <a:endParaRPr lang="en-US" altLang="zh-CN"/>
          </a:p>
        </p:txBody>
      </p:sp>
      <p:sp>
        <p:nvSpPr>
          <p:cNvPr id="21" name="Rectangle 17"/>
          <p:cNvSpPr>
            <a:spLocks noGrp="1" noChangeArrowheads="1"/>
          </p:cNvSpPr>
          <p:nvPr>
            <p:ph type="ftr" sz="quarter" idx="11"/>
          </p:nvPr>
        </p:nvSpPr>
        <p:spPr>
          <a:xfrm>
            <a:off x="3124200" y="6324600"/>
            <a:ext cx="2895600" cy="457200"/>
          </a:xfrm>
        </p:spPr>
        <p:txBody>
          <a:bodyPr/>
          <a:lstStyle>
            <a:lvl1pPr>
              <a:defRPr smtClean="0"/>
            </a:lvl1pPr>
          </a:lstStyle>
          <a:p>
            <a:pPr>
              <a:defRPr/>
            </a:pPr>
            <a:endParaRPr lang="en-US" altLang="zh-CN"/>
          </a:p>
        </p:txBody>
      </p:sp>
      <p:sp>
        <p:nvSpPr>
          <p:cNvPr id="22" name="Rectangle 18"/>
          <p:cNvSpPr>
            <a:spLocks noGrp="1" noChangeArrowheads="1"/>
          </p:cNvSpPr>
          <p:nvPr>
            <p:ph type="sldNum" sz="quarter" idx="12"/>
          </p:nvPr>
        </p:nvSpPr>
        <p:spPr>
          <a:xfrm>
            <a:off x="7162800" y="6324600"/>
            <a:ext cx="1905000" cy="457200"/>
          </a:xfrm>
        </p:spPr>
        <p:txBody>
          <a:bodyPr/>
          <a:lstStyle>
            <a:lvl1pPr>
              <a:defRPr smtClean="0"/>
            </a:lvl1pPr>
          </a:lstStyle>
          <a:p>
            <a:pPr>
              <a:defRPr/>
            </a:pPr>
            <a:fld id="{E84BA280-92E6-4539-97CA-2C47740FFF6A}" type="slidenum">
              <a:rPr lang="en-US" altLang="zh-CN"/>
              <a:pPr>
                <a:defRPr/>
              </a:pPr>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2"/>
          <p:cNvSpPr>
            <a:spLocks noGrp="1" noChangeArrowheads="1"/>
          </p:cNvSpPr>
          <p:nvPr>
            <p:ph type="sldNum" sz="quarter" idx="12"/>
          </p:nvPr>
        </p:nvSpPr>
        <p:spPr>
          <a:ln/>
        </p:spPr>
        <p:txBody>
          <a:bodyPr/>
          <a:lstStyle>
            <a:lvl1pPr>
              <a:defRPr/>
            </a:lvl1pPr>
          </a:lstStyle>
          <a:p>
            <a:pPr>
              <a:defRPr/>
            </a:pPr>
            <a:fld id="{241EF645-8400-40F4-9977-63A02DEF4AEA}" type="slidenum">
              <a:rPr lang="en-US" altLang="zh-CN"/>
              <a:pPr>
                <a:defRPr/>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24650" y="228600"/>
            <a:ext cx="1809750" cy="57912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1295400" y="228600"/>
            <a:ext cx="5276850" cy="57912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2"/>
          <p:cNvSpPr>
            <a:spLocks noGrp="1" noChangeArrowheads="1"/>
          </p:cNvSpPr>
          <p:nvPr>
            <p:ph type="sldNum" sz="quarter" idx="12"/>
          </p:nvPr>
        </p:nvSpPr>
        <p:spPr>
          <a:ln/>
        </p:spPr>
        <p:txBody>
          <a:bodyPr/>
          <a:lstStyle>
            <a:lvl1pPr>
              <a:defRPr/>
            </a:lvl1pPr>
          </a:lstStyle>
          <a:p>
            <a:pPr>
              <a:defRPr/>
            </a:pPr>
            <a:fld id="{4EB8648D-43DC-4E10-ADC1-3D1467EE9EEF}" type="slidenum">
              <a:rPr lang="en-US" altLang="zh-CN"/>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2"/>
          <p:cNvSpPr>
            <a:spLocks noGrp="1" noChangeArrowheads="1"/>
          </p:cNvSpPr>
          <p:nvPr>
            <p:ph type="sldNum" sz="quarter" idx="12"/>
          </p:nvPr>
        </p:nvSpPr>
        <p:spPr>
          <a:ln/>
        </p:spPr>
        <p:txBody>
          <a:bodyPr/>
          <a:lstStyle>
            <a:lvl1pPr>
              <a:defRPr/>
            </a:lvl1pPr>
          </a:lstStyle>
          <a:p>
            <a:pPr>
              <a:defRPr/>
            </a:pPr>
            <a:fld id="{F0B84EDB-D7E8-4116-A54B-F08DA2340780}" type="slidenum">
              <a:rPr lang="en-US" altLang="zh-CN"/>
              <a:pPr>
                <a:defRPr/>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2"/>
          <p:cNvSpPr>
            <a:spLocks noGrp="1" noChangeArrowheads="1"/>
          </p:cNvSpPr>
          <p:nvPr>
            <p:ph type="sldNum" sz="quarter" idx="12"/>
          </p:nvPr>
        </p:nvSpPr>
        <p:spPr>
          <a:ln/>
        </p:spPr>
        <p:txBody>
          <a:bodyPr/>
          <a:lstStyle>
            <a:lvl1pPr>
              <a:defRPr/>
            </a:lvl1pPr>
          </a:lstStyle>
          <a:p>
            <a:pPr>
              <a:defRPr/>
            </a:pPr>
            <a:fld id="{E78BE180-5511-453E-80EE-43DEEEA7E80F}" type="slidenum">
              <a:rPr lang="en-US" altLang="zh-CN"/>
              <a:pPr>
                <a:defRPr/>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1295400" y="1905000"/>
            <a:ext cx="35433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991100" y="1905000"/>
            <a:ext cx="35433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2"/>
          <p:cNvSpPr>
            <a:spLocks noGrp="1" noChangeArrowheads="1"/>
          </p:cNvSpPr>
          <p:nvPr>
            <p:ph type="sldNum" sz="quarter" idx="12"/>
          </p:nvPr>
        </p:nvSpPr>
        <p:spPr>
          <a:ln/>
        </p:spPr>
        <p:txBody>
          <a:bodyPr/>
          <a:lstStyle>
            <a:lvl1pPr>
              <a:defRPr/>
            </a:lvl1pPr>
          </a:lstStyle>
          <a:p>
            <a:pPr>
              <a:defRPr/>
            </a:pPr>
            <a:fld id="{961A364C-33AC-4D9F-AFE7-B8430DD9E159}" type="slidenum">
              <a:rPr lang="en-US" altLang="zh-CN"/>
              <a:pPr>
                <a:defRPr/>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12"/>
          <p:cNvSpPr>
            <a:spLocks noGrp="1" noChangeArrowheads="1"/>
          </p:cNvSpPr>
          <p:nvPr>
            <p:ph type="sldNum" sz="quarter" idx="12"/>
          </p:nvPr>
        </p:nvSpPr>
        <p:spPr>
          <a:ln/>
        </p:spPr>
        <p:txBody>
          <a:bodyPr/>
          <a:lstStyle>
            <a:lvl1pPr>
              <a:defRPr/>
            </a:lvl1pPr>
          </a:lstStyle>
          <a:p>
            <a:pPr>
              <a:defRPr/>
            </a:pPr>
            <a:fld id="{7BB18F2B-EB33-42E2-BF4B-352AB6609905}" type="slidenum">
              <a:rPr lang="en-US" altLang="zh-CN"/>
              <a:pPr>
                <a:defRPr/>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12"/>
          <p:cNvSpPr>
            <a:spLocks noGrp="1" noChangeArrowheads="1"/>
          </p:cNvSpPr>
          <p:nvPr>
            <p:ph type="sldNum" sz="quarter" idx="12"/>
          </p:nvPr>
        </p:nvSpPr>
        <p:spPr>
          <a:ln/>
        </p:spPr>
        <p:txBody>
          <a:bodyPr/>
          <a:lstStyle>
            <a:lvl1pPr>
              <a:defRPr/>
            </a:lvl1pPr>
          </a:lstStyle>
          <a:p>
            <a:pPr>
              <a:defRPr/>
            </a:pPr>
            <a:fld id="{54C5ACA5-049E-43B6-A5B8-7FDAE6BA0738}" type="slidenum">
              <a:rPr lang="en-US" altLang="zh-CN"/>
              <a:pPr>
                <a:defRPr/>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12"/>
          <p:cNvSpPr>
            <a:spLocks noGrp="1" noChangeArrowheads="1"/>
          </p:cNvSpPr>
          <p:nvPr>
            <p:ph type="sldNum" sz="quarter" idx="12"/>
          </p:nvPr>
        </p:nvSpPr>
        <p:spPr>
          <a:ln/>
        </p:spPr>
        <p:txBody>
          <a:bodyPr/>
          <a:lstStyle>
            <a:lvl1pPr>
              <a:defRPr/>
            </a:lvl1pPr>
          </a:lstStyle>
          <a:p>
            <a:pPr>
              <a:defRPr/>
            </a:pPr>
            <a:fld id="{038060CF-64A8-44E1-B8CB-764FE5205D79}" type="slidenum">
              <a:rPr lang="en-US" altLang="zh-CN"/>
              <a:pPr>
                <a:defRPr/>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2"/>
          <p:cNvSpPr>
            <a:spLocks noGrp="1" noChangeArrowheads="1"/>
          </p:cNvSpPr>
          <p:nvPr>
            <p:ph type="sldNum" sz="quarter" idx="12"/>
          </p:nvPr>
        </p:nvSpPr>
        <p:spPr>
          <a:ln/>
        </p:spPr>
        <p:txBody>
          <a:bodyPr/>
          <a:lstStyle>
            <a:lvl1pPr>
              <a:defRPr/>
            </a:lvl1pPr>
          </a:lstStyle>
          <a:p>
            <a:pPr>
              <a:defRPr/>
            </a:pPr>
            <a:fld id="{98072E5C-E986-4DE0-ABB8-B1198F34642A}" type="slidenum">
              <a:rPr lang="en-US" altLang="zh-CN"/>
              <a:pPr>
                <a:defRPr/>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2"/>
          <p:cNvSpPr>
            <a:spLocks noGrp="1" noChangeArrowheads="1"/>
          </p:cNvSpPr>
          <p:nvPr>
            <p:ph type="sldNum" sz="quarter" idx="12"/>
          </p:nvPr>
        </p:nvSpPr>
        <p:spPr>
          <a:ln/>
        </p:spPr>
        <p:txBody>
          <a:bodyPr/>
          <a:lstStyle>
            <a:lvl1pPr>
              <a:defRPr/>
            </a:lvl1pPr>
          </a:lstStyle>
          <a:p>
            <a:pPr>
              <a:defRPr/>
            </a:pPr>
            <a:fld id="{99490E70-F7B0-4DC7-91C8-C8764DE2182A}" type="slidenum">
              <a:rPr lang="en-US" altLang="zh-CN"/>
              <a:pPr>
                <a:defRPr/>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2"/>
          <p:cNvGrpSpPr>
            <a:grpSpLocks/>
          </p:cNvGrpSpPr>
          <p:nvPr/>
        </p:nvGrpSpPr>
        <p:grpSpPr bwMode="auto">
          <a:xfrm>
            <a:off x="6934200" y="5257800"/>
            <a:ext cx="2033588" cy="1219200"/>
            <a:chOff x="4368" y="3312"/>
            <a:chExt cx="1281" cy="768"/>
          </a:xfrm>
        </p:grpSpPr>
        <p:sp>
          <p:nvSpPr>
            <p:cNvPr id="3075" name="AutoShape 3"/>
            <p:cNvSpPr>
              <a:spLocks noChangeArrowheads="1"/>
            </p:cNvSpPr>
            <p:nvPr/>
          </p:nvSpPr>
          <p:spPr bwMode="auto">
            <a:xfrm rot="20940000">
              <a:off x="4368" y="3729"/>
              <a:ext cx="288" cy="288"/>
            </a:xfrm>
            <a:prstGeom prst="star5">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3076" name="AutoShape 4"/>
            <p:cNvSpPr>
              <a:spLocks noChangeArrowheads="1"/>
            </p:cNvSpPr>
            <p:nvPr/>
          </p:nvSpPr>
          <p:spPr bwMode="auto">
            <a:xfrm>
              <a:off x="4845" y="3372"/>
              <a:ext cx="264" cy="264"/>
            </a:xfrm>
            <a:prstGeom prst="star5">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3077" name="AutoShape 5"/>
            <p:cNvSpPr>
              <a:spLocks noChangeArrowheads="1"/>
            </p:cNvSpPr>
            <p:nvPr/>
          </p:nvSpPr>
          <p:spPr bwMode="auto">
            <a:xfrm rot="1320000">
              <a:off x="5217" y="3312"/>
              <a:ext cx="384" cy="384"/>
            </a:xfrm>
            <a:prstGeom prst="star5">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3078" name="AutoShape 6"/>
            <p:cNvSpPr>
              <a:spLocks noChangeArrowheads="1"/>
            </p:cNvSpPr>
            <p:nvPr/>
          </p:nvSpPr>
          <p:spPr bwMode="auto">
            <a:xfrm rot="20940000">
              <a:off x="4449" y="3792"/>
              <a:ext cx="288" cy="288"/>
            </a:xfrm>
            <a:prstGeom prst="star5">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3079" name="AutoShape 7"/>
            <p:cNvSpPr>
              <a:spLocks noChangeArrowheads="1"/>
            </p:cNvSpPr>
            <p:nvPr/>
          </p:nvSpPr>
          <p:spPr bwMode="auto">
            <a:xfrm>
              <a:off x="4893" y="3420"/>
              <a:ext cx="264" cy="264"/>
            </a:xfrm>
            <a:prstGeom prst="star5">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sp>
          <p:nvSpPr>
            <p:cNvPr id="3080" name="AutoShape 8"/>
            <p:cNvSpPr>
              <a:spLocks noChangeArrowheads="1"/>
            </p:cNvSpPr>
            <p:nvPr/>
          </p:nvSpPr>
          <p:spPr bwMode="auto">
            <a:xfrm rot="1320000">
              <a:off x="5265" y="3408"/>
              <a:ext cx="384" cy="384"/>
            </a:xfrm>
            <a:prstGeom prst="star5">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wrap="none" lIns="92075" tIns="46038" rIns="92075" bIns="46038" anchor="ctr"/>
            <a:lstStyle/>
            <a:p>
              <a:pPr>
                <a:spcBef>
                  <a:spcPct val="50000"/>
                </a:spcBef>
                <a:defRPr/>
              </a:pPr>
              <a:endParaRPr lang="zh-CN" altLang="zh-CN"/>
            </a:p>
          </p:txBody>
        </p:sp>
      </p:grpSp>
      <p:sp>
        <p:nvSpPr>
          <p:cNvPr id="1027" name="Rectangle 9"/>
          <p:cNvSpPr>
            <a:spLocks noGrp="1" noChangeArrowheads="1"/>
          </p:cNvSpPr>
          <p:nvPr>
            <p:ph type="body" idx="1"/>
          </p:nvPr>
        </p:nvSpPr>
        <p:spPr bwMode="auto">
          <a:xfrm>
            <a:off x="1295400" y="1905000"/>
            <a:ext cx="7239000" cy="411480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082" name="Rectangle 10"/>
          <p:cNvSpPr>
            <a:spLocks noGrp="1" noChangeArrowheads="1"/>
          </p:cNvSpPr>
          <p:nvPr>
            <p:ph type="dt" sz="half" idx="2"/>
          </p:nvPr>
        </p:nvSpPr>
        <p:spPr bwMode="auto">
          <a:xfrm>
            <a:off x="2209800" y="6376988"/>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defRPr sz="1400" smtClean="0"/>
            </a:lvl1pPr>
          </a:lstStyle>
          <a:p>
            <a:pPr>
              <a:defRPr/>
            </a:pPr>
            <a:endParaRPr lang="en-US" altLang="zh-CN"/>
          </a:p>
        </p:txBody>
      </p:sp>
      <p:sp>
        <p:nvSpPr>
          <p:cNvPr id="3083" name="Rectangle 11"/>
          <p:cNvSpPr>
            <a:spLocks noGrp="1" noChangeArrowheads="1"/>
          </p:cNvSpPr>
          <p:nvPr>
            <p:ph type="ftr" sz="quarter" idx="3"/>
          </p:nvPr>
        </p:nvSpPr>
        <p:spPr bwMode="auto">
          <a:xfrm>
            <a:off x="4233863" y="6400800"/>
            <a:ext cx="28956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ctr">
              <a:defRPr sz="1400" smtClean="0"/>
            </a:lvl1pPr>
          </a:lstStyle>
          <a:p>
            <a:pPr>
              <a:defRPr/>
            </a:pPr>
            <a:endParaRPr lang="en-US" altLang="zh-CN"/>
          </a:p>
        </p:txBody>
      </p:sp>
      <p:sp>
        <p:nvSpPr>
          <p:cNvPr id="3084" name="Rectangle 12"/>
          <p:cNvSpPr>
            <a:spLocks noGrp="1" noChangeArrowheads="1"/>
          </p:cNvSpPr>
          <p:nvPr>
            <p:ph type="sldNum" sz="quarter" idx="4"/>
          </p:nvPr>
        </p:nvSpPr>
        <p:spPr bwMode="auto">
          <a:xfrm>
            <a:off x="7239000" y="64008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a:defRPr sz="1400" smtClean="0"/>
            </a:lvl1pPr>
          </a:lstStyle>
          <a:p>
            <a:pPr>
              <a:defRPr/>
            </a:pPr>
            <a:fld id="{FA01EB9C-2131-467D-AC9B-4A7C7C84D19E}" type="slidenum">
              <a:rPr lang="en-US" altLang="zh-CN"/>
              <a:pPr>
                <a:defRPr/>
              </a:pPr>
              <a:t>‹#›</a:t>
            </a:fld>
            <a:endParaRPr lang="en-US" altLang="zh-CN"/>
          </a:p>
        </p:txBody>
      </p:sp>
      <p:grpSp>
        <p:nvGrpSpPr>
          <p:cNvPr id="1031" name="Group 13"/>
          <p:cNvGrpSpPr>
            <a:grpSpLocks/>
          </p:cNvGrpSpPr>
          <p:nvPr/>
        </p:nvGrpSpPr>
        <p:grpSpPr bwMode="auto">
          <a:xfrm>
            <a:off x="914400" y="1219200"/>
            <a:ext cx="7696200" cy="381000"/>
            <a:chOff x="240" y="768"/>
            <a:chExt cx="5232" cy="240"/>
          </a:xfrm>
        </p:grpSpPr>
        <p:sp>
          <p:nvSpPr>
            <p:cNvPr id="3086" name="Rectangle 14"/>
            <p:cNvSpPr>
              <a:spLocks noChangeArrowheads="1"/>
            </p:cNvSpPr>
            <p:nvPr/>
          </p:nvSpPr>
          <p:spPr bwMode="auto">
            <a:xfrm>
              <a:off x="384" y="912"/>
              <a:ext cx="5088" cy="96"/>
            </a:xfrm>
            <a:prstGeom prst="rect">
              <a:avLst/>
            </a:prstGeom>
            <a:gradFill rotWithShape="0">
              <a:gsLst>
                <a:gs pos="0">
                  <a:schemeClr val="hlink"/>
                </a:gs>
                <a:gs pos="100000">
                  <a:schemeClr val="hlink">
                    <a:gamma/>
                    <a:shade val="46275"/>
                    <a:invGamma/>
                  </a:schemeClr>
                </a:gs>
              </a:gsLst>
              <a:path path="shape">
                <a:fillToRect l="50000" t="50000" r="50000" b="50000"/>
              </a:path>
            </a:gradFill>
            <a:ln w="9525">
              <a:noFill/>
              <a:miter lim="800000"/>
              <a:headEnd/>
              <a:tailEnd/>
            </a:ln>
            <a:effectLst/>
          </p:spPr>
          <p:txBody>
            <a:bodyPr/>
            <a:lstStyle/>
            <a:p>
              <a:pPr>
                <a:defRPr/>
              </a:pPr>
              <a:endParaRPr lang="zh-CN" altLang="zh-CN"/>
            </a:p>
          </p:txBody>
        </p:sp>
        <p:sp>
          <p:nvSpPr>
            <p:cNvPr id="3087" name="Rectangle 15"/>
            <p:cNvSpPr>
              <a:spLocks noChangeArrowheads="1"/>
            </p:cNvSpPr>
            <p:nvPr/>
          </p:nvSpPr>
          <p:spPr bwMode="auto">
            <a:xfrm>
              <a:off x="240" y="768"/>
              <a:ext cx="5088" cy="96"/>
            </a:xfrm>
            <a:prstGeom prst="rect">
              <a:avLst/>
            </a:prstGeom>
            <a:gradFill rotWithShape="0">
              <a:gsLst>
                <a:gs pos="0">
                  <a:schemeClr val="bg1">
                    <a:gamma/>
                    <a:shade val="46275"/>
                    <a:invGamma/>
                  </a:schemeClr>
                </a:gs>
                <a:gs pos="100000">
                  <a:schemeClr val="bg1"/>
                </a:gs>
              </a:gsLst>
              <a:path path="shape">
                <a:fillToRect l="50000" t="50000" r="50000" b="50000"/>
              </a:path>
            </a:gradFill>
            <a:ln w="9525">
              <a:noFill/>
              <a:miter lim="800000"/>
              <a:headEnd/>
              <a:tailEnd/>
            </a:ln>
            <a:effectLst/>
          </p:spPr>
          <p:txBody>
            <a:bodyPr/>
            <a:lstStyle/>
            <a:p>
              <a:pPr>
                <a:defRPr/>
              </a:pPr>
              <a:endParaRPr lang="zh-CN" altLang="zh-CN"/>
            </a:p>
          </p:txBody>
        </p:sp>
      </p:grpSp>
      <p:sp>
        <p:nvSpPr>
          <p:cNvPr id="1032" name="Rectangle 16"/>
          <p:cNvSpPr>
            <a:spLocks noGrp="1" noChangeArrowheads="1"/>
          </p:cNvSpPr>
          <p:nvPr>
            <p:ph type="title"/>
          </p:nvPr>
        </p:nvSpPr>
        <p:spPr bwMode="auto">
          <a:xfrm>
            <a:off x="1295400" y="228600"/>
            <a:ext cx="7162800" cy="1143000"/>
          </a:xfrm>
          <a:prstGeom prst="rect">
            <a:avLst/>
          </a:prstGeom>
          <a:noFill/>
          <a:ln w="9525">
            <a:noFill/>
            <a:miter lim="800000"/>
            <a:headEnd/>
            <a:tailEnd/>
          </a:ln>
        </p:spPr>
        <p:txBody>
          <a:bodyPr vert="horz" wrap="square" lIns="92075" tIns="46038" rIns="92075" bIns="46038" numCol="1" anchor="b" anchorCtr="0" compatLnSpc="1">
            <a:prstTxWarp prst="textNoShape">
              <a:avLst/>
            </a:prstTxWarp>
          </a:bodyPr>
          <a:lstStyle/>
          <a:p>
            <a:pPr lvl="0"/>
            <a:r>
              <a:rPr lang="zh-CN" altLang="en-US"/>
              <a:t>单击此处编辑母版标题样式</a:t>
            </a:r>
          </a:p>
        </p:txBody>
      </p:sp>
    </p:spTree>
  </p:cSld>
  <p:clrMap bg1="dk2" tx1="lt1" bg2="dk1" tx2="lt2" accent1="accent1" accent2="accent2" accent3="accent3" accent4="accent4" accent5="accent5" accent6="accent6" hlink="hlink" folHlink="folHlink"/>
  <p:sldLayoutIdLst>
    <p:sldLayoutId id="2147483672"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rtl="0" eaLnBrk="0" fontAlgn="base" hangingPunct="0">
        <a:spcBef>
          <a:spcPct val="0"/>
        </a:spcBef>
        <a:spcAft>
          <a:spcPct val="0"/>
        </a:spcAft>
        <a:defRPr kumimoji="1" sz="4800" b="1">
          <a:solidFill>
            <a:schemeClr val="tx2"/>
          </a:solidFill>
          <a:latin typeface="+mj-lt"/>
          <a:ea typeface="+mj-ea"/>
          <a:cs typeface="+mj-cs"/>
        </a:defRPr>
      </a:lvl1pPr>
      <a:lvl2pPr algn="l" rtl="0" eaLnBrk="0" fontAlgn="base" hangingPunct="0">
        <a:spcBef>
          <a:spcPct val="0"/>
        </a:spcBef>
        <a:spcAft>
          <a:spcPct val="0"/>
        </a:spcAft>
        <a:defRPr kumimoji="1" sz="4800" b="1">
          <a:solidFill>
            <a:schemeClr val="tx2"/>
          </a:solidFill>
          <a:latin typeface="Arial" charset="0"/>
          <a:ea typeface="隶书" pitchFamily="49" charset="-122"/>
        </a:defRPr>
      </a:lvl2pPr>
      <a:lvl3pPr algn="l" rtl="0" eaLnBrk="0" fontAlgn="base" hangingPunct="0">
        <a:spcBef>
          <a:spcPct val="0"/>
        </a:spcBef>
        <a:spcAft>
          <a:spcPct val="0"/>
        </a:spcAft>
        <a:defRPr kumimoji="1" sz="4800" b="1">
          <a:solidFill>
            <a:schemeClr val="tx2"/>
          </a:solidFill>
          <a:latin typeface="Arial" charset="0"/>
          <a:ea typeface="隶书" pitchFamily="49" charset="-122"/>
        </a:defRPr>
      </a:lvl3pPr>
      <a:lvl4pPr algn="l" rtl="0" eaLnBrk="0" fontAlgn="base" hangingPunct="0">
        <a:spcBef>
          <a:spcPct val="0"/>
        </a:spcBef>
        <a:spcAft>
          <a:spcPct val="0"/>
        </a:spcAft>
        <a:defRPr kumimoji="1" sz="4800" b="1">
          <a:solidFill>
            <a:schemeClr val="tx2"/>
          </a:solidFill>
          <a:latin typeface="Arial" charset="0"/>
          <a:ea typeface="隶书" pitchFamily="49" charset="-122"/>
        </a:defRPr>
      </a:lvl4pPr>
      <a:lvl5pPr algn="l" rtl="0" eaLnBrk="0" fontAlgn="base" hangingPunct="0">
        <a:spcBef>
          <a:spcPct val="0"/>
        </a:spcBef>
        <a:spcAft>
          <a:spcPct val="0"/>
        </a:spcAft>
        <a:defRPr kumimoji="1" sz="4800" b="1">
          <a:solidFill>
            <a:schemeClr val="tx2"/>
          </a:solidFill>
          <a:latin typeface="Arial" charset="0"/>
          <a:ea typeface="隶书" pitchFamily="49" charset="-122"/>
        </a:defRPr>
      </a:lvl5pPr>
      <a:lvl6pPr marL="457200" algn="l" rtl="0" fontAlgn="base">
        <a:spcBef>
          <a:spcPct val="0"/>
        </a:spcBef>
        <a:spcAft>
          <a:spcPct val="0"/>
        </a:spcAft>
        <a:defRPr kumimoji="1" sz="4800" b="1">
          <a:solidFill>
            <a:schemeClr val="tx2"/>
          </a:solidFill>
          <a:latin typeface="Arial" charset="0"/>
          <a:ea typeface="隶书" pitchFamily="49" charset="-122"/>
        </a:defRPr>
      </a:lvl6pPr>
      <a:lvl7pPr marL="914400" algn="l" rtl="0" fontAlgn="base">
        <a:spcBef>
          <a:spcPct val="0"/>
        </a:spcBef>
        <a:spcAft>
          <a:spcPct val="0"/>
        </a:spcAft>
        <a:defRPr kumimoji="1" sz="4800" b="1">
          <a:solidFill>
            <a:schemeClr val="tx2"/>
          </a:solidFill>
          <a:latin typeface="Arial" charset="0"/>
          <a:ea typeface="隶书" pitchFamily="49" charset="-122"/>
        </a:defRPr>
      </a:lvl7pPr>
      <a:lvl8pPr marL="1371600" algn="l" rtl="0" fontAlgn="base">
        <a:spcBef>
          <a:spcPct val="0"/>
        </a:spcBef>
        <a:spcAft>
          <a:spcPct val="0"/>
        </a:spcAft>
        <a:defRPr kumimoji="1" sz="4800" b="1">
          <a:solidFill>
            <a:schemeClr val="tx2"/>
          </a:solidFill>
          <a:latin typeface="Arial" charset="0"/>
          <a:ea typeface="隶书" pitchFamily="49" charset="-122"/>
        </a:defRPr>
      </a:lvl8pPr>
      <a:lvl9pPr marL="1828800" algn="l" rtl="0" fontAlgn="base">
        <a:spcBef>
          <a:spcPct val="0"/>
        </a:spcBef>
        <a:spcAft>
          <a:spcPct val="0"/>
        </a:spcAft>
        <a:defRPr kumimoji="1" sz="4800" b="1">
          <a:solidFill>
            <a:schemeClr val="tx2"/>
          </a:solidFill>
          <a:latin typeface="Arial" charset="0"/>
          <a:ea typeface="隶书" pitchFamily="49" charset="-122"/>
        </a:defRPr>
      </a:lvl9pPr>
    </p:titleStyle>
    <p:bodyStyle>
      <a:lvl1pPr marL="342900" indent="-342900" algn="l" rtl="0" eaLnBrk="0" fontAlgn="base" hangingPunct="0">
        <a:spcBef>
          <a:spcPct val="20000"/>
        </a:spcBef>
        <a:spcAft>
          <a:spcPct val="0"/>
        </a:spcAft>
        <a:buClr>
          <a:schemeClr val="accent2"/>
        </a:buClr>
        <a:buSzPct val="80000"/>
        <a:buFont typeface="Wingdings" pitchFamily="2" charset="2"/>
        <a:buChar char="l"/>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Char char="–"/>
        <a:defRPr kumimoji="1" sz="2800">
          <a:solidFill>
            <a:srgbClr val="99FFCC"/>
          </a:solidFill>
          <a:latin typeface="+mn-lt"/>
          <a:ea typeface="+mn-ea"/>
        </a:defRPr>
      </a:lvl2pPr>
      <a:lvl3pPr marL="1085850" indent="-228600" algn="l" rtl="0" eaLnBrk="0" fontAlgn="base" hangingPunct="0">
        <a:spcBef>
          <a:spcPct val="20000"/>
        </a:spcBef>
        <a:spcAft>
          <a:spcPct val="0"/>
        </a:spcAft>
        <a:buClr>
          <a:schemeClr val="accent2"/>
        </a:buClr>
        <a:buSzPct val="75000"/>
        <a:buFont typeface="Wingdings" pitchFamily="2" charset="2"/>
        <a:buChar char="l"/>
        <a:defRPr kumimoji="1" sz="2400">
          <a:solidFill>
            <a:schemeClr val="tx1"/>
          </a:solidFill>
          <a:latin typeface="+mn-lt"/>
          <a:ea typeface="+mn-ea"/>
        </a:defRPr>
      </a:lvl3pPr>
      <a:lvl4pPr marL="1428750" indent="-228600" algn="l" rtl="0" eaLnBrk="0" fontAlgn="base" hangingPunct="0">
        <a:spcBef>
          <a:spcPct val="20000"/>
        </a:spcBef>
        <a:spcAft>
          <a:spcPct val="0"/>
        </a:spcAft>
        <a:buClr>
          <a:schemeClr val="accent2"/>
        </a:buClr>
        <a:buChar char="–"/>
        <a:defRPr kumimoji="1" sz="2000">
          <a:solidFill>
            <a:schemeClr val="tx1"/>
          </a:solidFill>
          <a:latin typeface="+mn-lt"/>
          <a:ea typeface="+mn-ea"/>
        </a:defRPr>
      </a:lvl4pPr>
      <a:lvl5pPr marL="1771650" indent="-228600" algn="l" rtl="0" eaLnBrk="0" fontAlgn="base" hangingPunct="0">
        <a:spcBef>
          <a:spcPct val="20000"/>
        </a:spcBef>
        <a:spcAft>
          <a:spcPct val="0"/>
        </a:spcAft>
        <a:buClr>
          <a:schemeClr val="accent2"/>
        </a:buClr>
        <a:buSzPct val="70000"/>
        <a:buFont typeface="Wingdings" pitchFamily="2" charset="2"/>
        <a:buChar char="l"/>
        <a:defRPr kumimoji="1" sz="2000">
          <a:solidFill>
            <a:schemeClr val="tx1"/>
          </a:solidFill>
          <a:latin typeface="+mn-lt"/>
          <a:ea typeface="+mn-ea"/>
        </a:defRPr>
      </a:lvl5pPr>
      <a:lvl6pPr marL="2228850" indent="-228600" algn="l" rtl="0" fontAlgn="base">
        <a:spcBef>
          <a:spcPct val="20000"/>
        </a:spcBef>
        <a:spcAft>
          <a:spcPct val="0"/>
        </a:spcAft>
        <a:buClr>
          <a:schemeClr val="accent2"/>
        </a:buClr>
        <a:buSzPct val="70000"/>
        <a:buFont typeface="Wingdings" pitchFamily="2" charset="2"/>
        <a:buChar char="l"/>
        <a:defRPr kumimoji="1" sz="2000">
          <a:solidFill>
            <a:schemeClr val="tx1"/>
          </a:solidFill>
          <a:latin typeface="+mn-lt"/>
          <a:ea typeface="+mn-ea"/>
        </a:defRPr>
      </a:lvl6pPr>
      <a:lvl7pPr marL="2686050" indent="-228600" algn="l" rtl="0" fontAlgn="base">
        <a:spcBef>
          <a:spcPct val="20000"/>
        </a:spcBef>
        <a:spcAft>
          <a:spcPct val="0"/>
        </a:spcAft>
        <a:buClr>
          <a:schemeClr val="accent2"/>
        </a:buClr>
        <a:buSzPct val="70000"/>
        <a:buFont typeface="Wingdings" pitchFamily="2" charset="2"/>
        <a:buChar char="l"/>
        <a:defRPr kumimoji="1" sz="2000">
          <a:solidFill>
            <a:schemeClr val="tx1"/>
          </a:solidFill>
          <a:latin typeface="+mn-lt"/>
          <a:ea typeface="+mn-ea"/>
        </a:defRPr>
      </a:lvl7pPr>
      <a:lvl8pPr marL="3143250" indent="-228600" algn="l" rtl="0" fontAlgn="base">
        <a:spcBef>
          <a:spcPct val="20000"/>
        </a:spcBef>
        <a:spcAft>
          <a:spcPct val="0"/>
        </a:spcAft>
        <a:buClr>
          <a:schemeClr val="accent2"/>
        </a:buClr>
        <a:buSzPct val="70000"/>
        <a:buFont typeface="Wingdings" pitchFamily="2" charset="2"/>
        <a:buChar char="l"/>
        <a:defRPr kumimoji="1" sz="2000">
          <a:solidFill>
            <a:schemeClr val="tx1"/>
          </a:solidFill>
          <a:latin typeface="+mn-lt"/>
          <a:ea typeface="+mn-ea"/>
        </a:defRPr>
      </a:lvl8pPr>
      <a:lvl9pPr marL="3600450" indent="-228600" algn="l" rtl="0" fontAlgn="base">
        <a:spcBef>
          <a:spcPct val="20000"/>
        </a:spcBef>
        <a:spcAft>
          <a:spcPct val="0"/>
        </a:spcAft>
        <a:buClr>
          <a:schemeClr val="accent2"/>
        </a:buClr>
        <a:buSzPct val="70000"/>
        <a:buFont typeface="Wingdings" pitchFamily="2" charset="2"/>
        <a:buChar char="l"/>
        <a:defRPr kumimoji="1"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bakkenbaeck.com/tech/chessvision"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blog.roboflow.com/chess-board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hyperlink" Target="https://blog.roboflow.com/automated-chess-game-recording-computer-vision/"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hyperlink" Target="https://medium.com/@daylenyang/building-chess-id-99afa57326cd" TargetMode="External"/><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iki.bitplan.com/index.php/PlayChessWithAWebCam"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public.roboflow.com/object-detection/chess-ful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eb.stanford.edu/class/cs231a/prev_projects_2015/chess.pdf" TargetMode="External"/><Relationship Id="rId2" Type="http://schemas.openxmlformats.org/officeDocument/2006/relationships/hyperlink" Target="https://web.stanford.edu/class/cs231a/prev_projects_2016/CS_231A_Final_Report.pdf" TargetMode="External"/><Relationship Id="rId1" Type="http://schemas.openxmlformats.org/officeDocument/2006/relationships/slideLayout" Target="../slideLayouts/slideLayout2.xml"/><Relationship Id="rId4" Type="http://schemas.openxmlformats.org/officeDocument/2006/relationships/hyperlink" Target="https://cs231n.stanford.edu/reports/2022/pdfs/123.pdf"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daylen/chess-id" TargetMode="External"/><Relationship Id="rId2" Type="http://schemas.openxmlformats.org/officeDocument/2006/relationships/hyperlink" Target="https://github.com/Rizo-R/chess-cv"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semanticscholar.org/" TargetMode="External"/><Relationship Id="rId7" Type="http://schemas.openxmlformats.org/officeDocument/2006/relationships/hyperlink" Target="https://citeseerx.ist.psu.edu/" TargetMode="External"/><Relationship Id="rId2" Type="http://schemas.openxmlformats.org/officeDocument/2006/relationships/hyperlink" Target="https://www.connectedpapers.com/" TargetMode="External"/><Relationship Id="rId1" Type="http://schemas.openxmlformats.org/officeDocument/2006/relationships/slideLayout" Target="../slideLayouts/slideLayout2.xml"/><Relationship Id="rId6" Type="http://schemas.openxmlformats.org/officeDocument/2006/relationships/hyperlink" Target="https://paperswithcode.com/" TargetMode="External"/><Relationship Id="rId5" Type="http://schemas.openxmlformats.org/officeDocument/2006/relationships/hyperlink" Target="https://gitee.com/link?target=https://paperswithcode.com/" TargetMode="External"/><Relationship Id="rId4" Type="http://schemas.openxmlformats.org/officeDocument/2006/relationships/hyperlink" Target="https://scholar.google.co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robot.sensetime.com/chess"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chessvision.ai/"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s://a1h1.com.au/"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6"/>
          <p:cNvSpPr>
            <a:spLocks noGrp="1" noChangeArrowheads="1"/>
          </p:cNvSpPr>
          <p:nvPr>
            <p:ph type="ctrTitle"/>
          </p:nvPr>
        </p:nvSpPr>
        <p:spPr>
          <a:xfrm>
            <a:off x="304800" y="2996952"/>
            <a:ext cx="8534400" cy="3024336"/>
          </a:xfrm>
          <a:noFill/>
        </p:spPr>
        <p:txBody>
          <a:bodyPr/>
          <a:lstStyle/>
          <a:p>
            <a:pPr eaLnBrk="1" hangingPunct="1"/>
            <a:r>
              <a:rPr lang="en-US" altLang="zh-CN" dirty="0">
                <a:latin typeface="隶书" pitchFamily="49" charset="-122"/>
              </a:rPr>
              <a:t>Final Project</a:t>
            </a:r>
            <a:br>
              <a:rPr lang="en-US" altLang="zh-CN" dirty="0">
                <a:latin typeface="隶书" pitchFamily="49" charset="-122"/>
              </a:rPr>
            </a:br>
            <a:br>
              <a:rPr lang="en-US" altLang="zh-CN" sz="3200" dirty="0">
                <a:latin typeface="隶书" pitchFamily="49" charset="-122"/>
              </a:rPr>
            </a:br>
            <a:r>
              <a:rPr lang="en-US" altLang="zh-CN" sz="3200" dirty="0">
                <a:latin typeface="隶书" pitchFamily="49" charset="-122"/>
              </a:rPr>
              <a:t>2025</a:t>
            </a:r>
            <a:r>
              <a:rPr lang="zh-CN" altLang="en-US" sz="3200" dirty="0">
                <a:latin typeface="隶书" pitchFamily="49" charset="-122"/>
              </a:rPr>
              <a:t>春季学期</a:t>
            </a:r>
            <a:br>
              <a:rPr lang="en-US" altLang="zh-CN" sz="3200" dirty="0">
                <a:latin typeface="隶书" pitchFamily="49" charset="-122"/>
              </a:rPr>
            </a:br>
            <a:endParaRPr lang="zh-CN" altLang="en-US" dirty="0">
              <a:latin typeface="隶书" pitchFamily="49" charset="-122"/>
            </a:endParaRPr>
          </a:p>
        </p:txBody>
      </p:sp>
      <p:sp>
        <p:nvSpPr>
          <p:cNvPr id="3075" name="Rectangle 8"/>
          <p:cNvSpPr>
            <a:spLocks noChangeArrowheads="1"/>
          </p:cNvSpPr>
          <p:nvPr/>
        </p:nvSpPr>
        <p:spPr bwMode="auto">
          <a:xfrm>
            <a:off x="838200" y="1219200"/>
            <a:ext cx="7772400" cy="1066800"/>
          </a:xfrm>
          <a:prstGeom prst="rect">
            <a:avLst/>
          </a:prstGeom>
          <a:noFill/>
          <a:ln w="9525">
            <a:noFill/>
            <a:miter lim="800000"/>
            <a:headEnd/>
            <a:tailEnd/>
          </a:ln>
        </p:spPr>
        <p:txBody>
          <a:bodyPr anchor="ctr"/>
          <a:lstStyle/>
          <a:p>
            <a:r>
              <a:rPr lang="zh-CN" altLang="en-US" sz="4000" dirty="0">
                <a:latin typeface="楷体_GB2312" pitchFamily="49" charset="-122"/>
                <a:ea typeface="楷体_GB2312" pitchFamily="49" charset="-122"/>
              </a:rPr>
              <a:t>计算机视觉 </a:t>
            </a:r>
            <a:r>
              <a:rPr lang="en-US" altLang="zh-CN" sz="4000" dirty="0">
                <a:latin typeface="楷体_GB2312" pitchFamily="49" charset="-122"/>
                <a:ea typeface="楷体_GB2312" pitchFamily="49" charset="-122"/>
              </a:rPr>
              <a:t>Computer Vision</a:t>
            </a:r>
            <a:endParaRPr lang="zh-CN" altLang="en-US" sz="4000" dirty="0">
              <a:latin typeface="楷体_GB2312" pitchFamily="49" charset="-122"/>
              <a:ea typeface="楷体_GB2312" pitchFamily="49"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5924A7-8DE7-47DA-435A-64BFFB34DBC4}"/>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6A8A0F0B-BD7F-FDEC-9192-38BE7EAD404F}"/>
              </a:ext>
            </a:extLst>
          </p:cNvPr>
          <p:cNvSpPr>
            <a:spLocks noGrp="1"/>
          </p:cNvSpPr>
          <p:nvPr>
            <p:ph type="title"/>
          </p:nvPr>
        </p:nvSpPr>
        <p:spPr>
          <a:xfrm>
            <a:off x="827584" y="152502"/>
            <a:ext cx="7162800" cy="1143000"/>
          </a:xfrm>
        </p:spPr>
        <p:txBody>
          <a:bodyPr/>
          <a:lstStyle/>
          <a:p>
            <a:r>
              <a:rPr lang="zh-CN" altLang="en-US" dirty="0"/>
              <a:t>现有的解决方案</a:t>
            </a:r>
          </a:p>
        </p:txBody>
      </p:sp>
      <p:sp>
        <p:nvSpPr>
          <p:cNvPr id="4" name="灯片编号占位符 3">
            <a:extLst>
              <a:ext uri="{FF2B5EF4-FFF2-40B4-BE49-F238E27FC236}">
                <a16:creationId xmlns:a16="http://schemas.microsoft.com/office/drawing/2014/main" id="{C171D316-B433-113B-83EA-7BA4CA8277DC}"/>
              </a:ext>
            </a:extLst>
          </p:cNvPr>
          <p:cNvSpPr>
            <a:spLocks noGrp="1"/>
          </p:cNvSpPr>
          <p:nvPr>
            <p:ph type="sldNum" sz="quarter" idx="12"/>
          </p:nvPr>
        </p:nvSpPr>
        <p:spPr/>
        <p:txBody>
          <a:bodyPr/>
          <a:lstStyle/>
          <a:p>
            <a:pPr>
              <a:defRPr/>
            </a:pPr>
            <a:fld id="{F0B84EDB-D7E8-4116-A54B-F08DA2340780}" type="slidenum">
              <a:rPr lang="en-US" altLang="zh-CN" smtClean="0"/>
              <a:pPr>
                <a:defRPr/>
              </a:pPr>
              <a:t>10</a:t>
            </a:fld>
            <a:endParaRPr lang="en-US" altLang="zh-CN"/>
          </a:p>
        </p:txBody>
      </p:sp>
      <p:sp>
        <p:nvSpPr>
          <p:cNvPr id="10" name="内容占位符 9">
            <a:extLst>
              <a:ext uri="{FF2B5EF4-FFF2-40B4-BE49-F238E27FC236}">
                <a16:creationId xmlns:a16="http://schemas.microsoft.com/office/drawing/2014/main" id="{788F8C96-F86A-CB5B-6664-C1B85C53C982}"/>
              </a:ext>
            </a:extLst>
          </p:cNvPr>
          <p:cNvSpPr>
            <a:spLocks noGrp="1"/>
          </p:cNvSpPr>
          <p:nvPr>
            <p:ph idx="1"/>
          </p:nvPr>
        </p:nvSpPr>
        <p:spPr>
          <a:xfrm>
            <a:off x="683568" y="1700808"/>
            <a:ext cx="8208912" cy="1008112"/>
          </a:xfrm>
        </p:spPr>
        <p:txBody>
          <a:bodyPr/>
          <a:lstStyle/>
          <a:p>
            <a:pPr marL="57150" indent="0">
              <a:buNone/>
            </a:pPr>
            <a:r>
              <a:rPr lang="en-US" altLang="zh-CN" dirty="0">
                <a:hlinkClick r:id="rId2"/>
              </a:rPr>
              <a:t>Convert a physical chessboard into a digital one</a:t>
            </a:r>
            <a:endParaRPr lang="zh-CN" altLang="en-US" dirty="0"/>
          </a:p>
        </p:txBody>
      </p:sp>
      <p:pic>
        <p:nvPicPr>
          <p:cNvPr id="7170" name="Picture 2" descr="input-final-output">
            <a:extLst>
              <a:ext uri="{FF2B5EF4-FFF2-40B4-BE49-F238E27FC236}">
                <a16:creationId xmlns:a16="http://schemas.microsoft.com/office/drawing/2014/main" id="{356D5F59-28E3-F8CE-2E0D-6E665C8760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616" y="2852408"/>
            <a:ext cx="7164288" cy="3578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69173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6E5BA-A31A-6E23-AA4E-1E58A47D5E31}"/>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EEC26DDD-4A59-D7E7-7801-46703DC9D16E}"/>
              </a:ext>
            </a:extLst>
          </p:cNvPr>
          <p:cNvSpPr>
            <a:spLocks noGrp="1"/>
          </p:cNvSpPr>
          <p:nvPr>
            <p:ph type="title"/>
          </p:nvPr>
        </p:nvSpPr>
        <p:spPr>
          <a:xfrm>
            <a:off x="827584" y="152502"/>
            <a:ext cx="7162800" cy="1143000"/>
          </a:xfrm>
        </p:spPr>
        <p:txBody>
          <a:bodyPr/>
          <a:lstStyle/>
          <a:p>
            <a:r>
              <a:rPr lang="zh-CN" altLang="en-US" dirty="0"/>
              <a:t>现有的解决方案</a:t>
            </a:r>
          </a:p>
        </p:txBody>
      </p:sp>
      <p:sp>
        <p:nvSpPr>
          <p:cNvPr id="4" name="灯片编号占位符 3">
            <a:extLst>
              <a:ext uri="{FF2B5EF4-FFF2-40B4-BE49-F238E27FC236}">
                <a16:creationId xmlns:a16="http://schemas.microsoft.com/office/drawing/2014/main" id="{E92524B8-511E-95A1-A056-69CBE88F5E5E}"/>
              </a:ext>
            </a:extLst>
          </p:cNvPr>
          <p:cNvSpPr>
            <a:spLocks noGrp="1"/>
          </p:cNvSpPr>
          <p:nvPr>
            <p:ph type="sldNum" sz="quarter" idx="12"/>
          </p:nvPr>
        </p:nvSpPr>
        <p:spPr/>
        <p:txBody>
          <a:bodyPr/>
          <a:lstStyle/>
          <a:p>
            <a:pPr>
              <a:defRPr/>
            </a:pPr>
            <a:fld id="{F0B84EDB-D7E8-4116-A54B-F08DA2340780}" type="slidenum">
              <a:rPr lang="en-US" altLang="zh-CN" smtClean="0"/>
              <a:pPr>
                <a:defRPr/>
              </a:pPr>
              <a:t>11</a:t>
            </a:fld>
            <a:endParaRPr lang="en-US" altLang="zh-CN"/>
          </a:p>
        </p:txBody>
      </p:sp>
      <p:sp>
        <p:nvSpPr>
          <p:cNvPr id="10" name="内容占位符 9">
            <a:extLst>
              <a:ext uri="{FF2B5EF4-FFF2-40B4-BE49-F238E27FC236}">
                <a16:creationId xmlns:a16="http://schemas.microsoft.com/office/drawing/2014/main" id="{C971EB7A-D946-3B40-144B-52949D13940D}"/>
              </a:ext>
            </a:extLst>
          </p:cNvPr>
          <p:cNvSpPr>
            <a:spLocks noGrp="1"/>
          </p:cNvSpPr>
          <p:nvPr>
            <p:ph idx="1"/>
          </p:nvPr>
        </p:nvSpPr>
        <p:spPr>
          <a:xfrm>
            <a:off x="1295400" y="1700808"/>
            <a:ext cx="7239000" cy="1008112"/>
          </a:xfrm>
        </p:spPr>
        <p:txBody>
          <a:bodyPr/>
          <a:lstStyle/>
          <a:p>
            <a:pPr marL="57150" indent="0">
              <a:buNone/>
            </a:pPr>
            <a:r>
              <a:rPr lang="en-US" altLang="zh-CN" dirty="0">
                <a:hlinkClick r:id="rId2"/>
              </a:rPr>
              <a:t>Represent Chess Boards Digitally with Computer Vision</a:t>
            </a:r>
            <a:endParaRPr lang="zh-CN" altLang="en-US" dirty="0"/>
          </a:p>
        </p:txBody>
      </p:sp>
      <p:pic>
        <p:nvPicPr>
          <p:cNvPr id="3" name="Picture 2">
            <a:extLst>
              <a:ext uri="{FF2B5EF4-FFF2-40B4-BE49-F238E27FC236}">
                <a16:creationId xmlns:a16="http://schemas.microsoft.com/office/drawing/2014/main" id="{6A5531CB-B211-B1F9-8F78-44D3C2ACC74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11760" y="2708920"/>
            <a:ext cx="4667057" cy="3852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88041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90594-56F8-611F-02CE-22525F19DCD0}"/>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FB5E7434-F4FF-16CE-A844-55CAFB9161A9}"/>
              </a:ext>
            </a:extLst>
          </p:cNvPr>
          <p:cNvSpPr>
            <a:spLocks noGrp="1"/>
          </p:cNvSpPr>
          <p:nvPr>
            <p:ph type="title"/>
          </p:nvPr>
        </p:nvSpPr>
        <p:spPr>
          <a:xfrm>
            <a:off x="827584" y="152502"/>
            <a:ext cx="7162800" cy="1143000"/>
          </a:xfrm>
        </p:spPr>
        <p:txBody>
          <a:bodyPr/>
          <a:lstStyle/>
          <a:p>
            <a:r>
              <a:rPr lang="zh-CN" altLang="en-US" dirty="0"/>
              <a:t>现有的解决方案</a:t>
            </a:r>
          </a:p>
        </p:txBody>
      </p:sp>
      <p:sp>
        <p:nvSpPr>
          <p:cNvPr id="4" name="灯片编号占位符 3">
            <a:extLst>
              <a:ext uri="{FF2B5EF4-FFF2-40B4-BE49-F238E27FC236}">
                <a16:creationId xmlns:a16="http://schemas.microsoft.com/office/drawing/2014/main" id="{1456D61D-2B8D-7160-77A2-0A68F072BB90}"/>
              </a:ext>
            </a:extLst>
          </p:cNvPr>
          <p:cNvSpPr>
            <a:spLocks noGrp="1"/>
          </p:cNvSpPr>
          <p:nvPr>
            <p:ph type="sldNum" sz="quarter" idx="12"/>
          </p:nvPr>
        </p:nvSpPr>
        <p:spPr/>
        <p:txBody>
          <a:bodyPr/>
          <a:lstStyle/>
          <a:p>
            <a:pPr>
              <a:defRPr/>
            </a:pPr>
            <a:fld id="{F0B84EDB-D7E8-4116-A54B-F08DA2340780}" type="slidenum">
              <a:rPr lang="en-US" altLang="zh-CN" smtClean="0"/>
              <a:pPr>
                <a:defRPr/>
              </a:pPr>
              <a:t>12</a:t>
            </a:fld>
            <a:endParaRPr lang="en-US" altLang="zh-CN"/>
          </a:p>
        </p:txBody>
      </p:sp>
      <p:sp>
        <p:nvSpPr>
          <p:cNvPr id="10" name="内容占位符 9">
            <a:extLst>
              <a:ext uri="{FF2B5EF4-FFF2-40B4-BE49-F238E27FC236}">
                <a16:creationId xmlns:a16="http://schemas.microsoft.com/office/drawing/2014/main" id="{ECCD14A5-64FD-8C49-39AF-BDEA8C2187A2}"/>
              </a:ext>
            </a:extLst>
          </p:cNvPr>
          <p:cNvSpPr>
            <a:spLocks noGrp="1"/>
          </p:cNvSpPr>
          <p:nvPr>
            <p:ph idx="1"/>
          </p:nvPr>
        </p:nvSpPr>
        <p:spPr>
          <a:xfrm>
            <a:off x="1187624" y="1664771"/>
            <a:ext cx="7239000" cy="1019944"/>
          </a:xfrm>
        </p:spPr>
        <p:txBody>
          <a:bodyPr/>
          <a:lstStyle/>
          <a:p>
            <a:pPr marL="57150" indent="0">
              <a:buNone/>
            </a:pPr>
            <a:r>
              <a:rPr lang="en-US" altLang="zh-CN" dirty="0">
                <a:hlinkClick r:id="rId4"/>
              </a:rPr>
              <a:t>Build a Chess Game Recorder with Computer Vision</a:t>
            </a:r>
            <a:endParaRPr lang="zh-CN" altLang="en-US" dirty="0"/>
          </a:p>
        </p:txBody>
      </p:sp>
      <p:pic>
        <p:nvPicPr>
          <p:cNvPr id="5" name="ezgif.com-gif-to-mp4--2--1">
            <a:hlinkClick r:id="" action="ppaction://media"/>
            <a:extLst>
              <a:ext uri="{FF2B5EF4-FFF2-40B4-BE49-F238E27FC236}">
                <a16:creationId xmlns:a16="http://schemas.microsoft.com/office/drawing/2014/main" id="{D1BB92F7-84E2-5442-0928-6A74C401A82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15616" y="2788936"/>
            <a:ext cx="7048611" cy="3964843"/>
          </a:xfrm>
          <a:prstGeom prst="rect">
            <a:avLst/>
          </a:prstGeom>
        </p:spPr>
      </p:pic>
    </p:spTree>
    <p:extLst>
      <p:ext uri="{BB962C8B-B14F-4D97-AF65-F5344CB8AC3E}">
        <p14:creationId xmlns:p14="http://schemas.microsoft.com/office/powerpoint/2010/main" val="317075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4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9B0D7-B05B-F278-9971-36C5E2FE730F}"/>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FB14E783-BB8A-1141-B2B1-687699064355}"/>
              </a:ext>
            </a:extLst>
          </p:cNvPr>
          <p:cNvSpPr>
            <a:spLocks noGrp="1"/>
          </p:cNvSpPr>
          <p:nvPr>
            <p:ph type="title"/>
          </p:nvPr>
        </p:nvSpPr>
        <p:spPr>
          <a:xfrm>
            <a:off x="827584" y="152502"/>
            <a:ext cx="7162800" cy="1143000"/>
          </a:xfrm>
        </p:spPr>
        <p:txBody>
          <a:bodyPr/>
          <a:lstStyle/>
          <a:p>
            <a:r>
              <a:rPr lang="zh-CN" altLang="en-US" dirty="0"/>
              <a:t>现有的解决方案</a:t>
            </a:r>
          </a:p>
        </p:txBody>
      </p:sp>
      <p:sp>
        <p:nvSpPr>
          <p:cNvPr id="4" name="灯片编号占位符 3">
            <a:extLst>
              <a:ext uri="{FF2B5EF4-FFF2-40B4-BE49-F238E27FC236}">
                <a16:creationId xmlns:a16="http://schemas.microsoft.com/office/drawing/2014/main" id="{7EB1408F-CFC0-474F-390B-DC659F7C9BE8}"/>
              </a:ext>
            </a:extLst>
          </p:cNvPr>
          <p:cNvSpPr>
            <a:spLocks noGrp="1"/>
          </p:cNvSpPr>
          <p:nvPr>
            <p:ph type="sldNum" sz="quarter" idx="12"/>
          </p:nvPr>
        </p:nvSpPr>
        <p:spPr/>
        <p:txBody>
          <a:bodyPr/>
          <a:lstStyle/>
          <a:p>
            <a:pPr>
              <a:defRPr/>
            </a:pPr>
            <a:fld id="{F0B84EDB-D7E8-4116-A54B-F08DA2340780}" type="slidenum">
              <a:rPr lang="en-US" altLang="zh-CN" smtClean="0"/>
              <a:pPr>
                <a:defRPr/>
              </a:pPr>
              <a:t>13</a:t>
            </a:fld>
            <a:endParaRPr lang="en-US" altLang="zh-CN"/>
          </a:p>
        </p:txBody>
      </p:sp>
      <p:sp>
        <p:nvSpPr>
          <p:cNvPr id="10" name="内容占位符 9">
            <a:extLst>
              <a:ext uri="{FF2B5EF4-FFF2-40B4-BE49-F238E27FC236}">
                <a16:creationId xmlns:a16="http://schemas.microsoft.com/office/drawing/2014/main" id="{11FEB7EA-0E46-EC9D-50B0-F7F0BF765C1C}"/>
              </a:ext>
            </a:extLst>
          </p:cNvPr>
          <p:cNvSpPr>
            <a:spLocks noGrp="1"/>
          </p:cNvSpPr>
          <p:nvPr>
            <p:ph idx="1"/>
          </p:nvPr>
        </p:nvSpPr>
        <p:spPr>
          <a:xfrm>
            <a:off x="1295400" y="1905000"/>
            <a:ext cx="7239000" cy="515888"/>
          </a:xfrm>
        </p:spPr>
        <p:txBody>
          <a:bodyPr/>
          <a:lstStyle/>
          <a:p>
            <a:pPr marL="57150" indent="0">
              <a:buNone/>
            </a:pPr>
            <a:r>
              <a:rPr lang="en-US" altLang="zh-CN" dirty="0">
                <a:hlinkClick r:id="rId2"/>
              </a:rPr>
              <a:t>Building Chess ID</a:t>
            </a:r>
            <a:endParaRPr lang="zh-CN" altLang="en-US" dirty="0"/>
          </a:p>
        </p:txBody>
      </p:sp>
      <p:pic>
        <p:nvPicPr>
          <p:cNvPr id="4098" name="Picture 2">
            <a:extLst>
              <a:ext uri="{FF2B5EF4-FFF2-40B4-BE49-F238E27FC236}">
                <a16:creationId xmlns:a16="http://schemas.microsoft.com/office/drawing/2014/main" id="{8AE2AB89-3DF4-26FF-8569-3880320BF7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708" y="2636047"/>
            <a:ext cx="2199188" cy="3899269"/>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3058BCA3-80A4-4068-2903-A1310DE51C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612292"/>
            <a:ext cx="2199188" cy="3899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9304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90133F-4A77-C239-8557-FD2C07B261E3}"/>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7DAB8B3-E41E-953F-B27D-950FD4EF47DA}"/>
              </a:ext>
            </a:extLst>
          </p:cNvPr>
          <p:cNvSpPr>
            <a:spLocks noGrp="1"/>
          </p:cNvSpPr>
          <p:nvPr>
            <p:ph type="title"/>
          </p:nvPr>
        </p:nvSpPr>
        <p:spPr>
          <a:xfrm>
            <a:off x="827584" y="152502"/>
            <a:ext cx="7162800" cy="1143000"/>
          </a:xfrm>
        </p:spPr>
        <p:txBody>
          <a:bodyPr/>
          <a:lstStyle/>
          <a:p>
            <a:r>
              <a:rPr lang="zh-CN" altLang="en-US" dirty="0"/>
              <a:t>现有的解决方案</a:t>
            </a:r>
          </a:p>
        </p:txBody>
      </p:sp>
      <p:sp>
        <p:nvSpPr>
          <p:cNvPr id="4" name="灯片编号占位符 3">
            <a:extLst>
              <a:ext uri="{FF2B5EF4-FFF2-40B4-BE49-F238E27FC236}">
                <a16:creationId xmlns:a16="http://schemas.microsoft.com/office/drawing/2014/main" id="{28D91C18-B1A7-045B-A04D-18B6BBA5589D}"/>
              </a:ext>
            </a:extLst>
          </p:cNvPr>
          <p:cNvSpPr>
            <a:spLocks noGrp="1"/>
          </p:cNvSpPr>
          <p:nvPr>
            <p:ph type="sldNum" sz="quarter" idx="12"/>
          </p:nvPr>
        </p:nvSpPr>
        <p:spPr/>
        <p:txBody>
          <a:bodyPr/>
          <a:lstStyle/>
          <a:p>
            <a:pPr>
              <a:defRPr/>
            </a:pPr>
            <a:fld id="{F0B84EDB-D7E8-4116-A54B-F08DA2340780}" type="slidenum">
              <a:rPr lang="en-US" altLang="zh-CN" smtClean="0"/>
              <a:pPr>
                <a:defRPr/>
              </a:pPr>
              <a:t>14</a:t>
            </a:fld>
            <a:endParaRPr lang="en-US" altLang="zh-CN"/>
          </a:p>
        </p:txBody>
      </p:sp>
      <p:sp>
        <p:nvSpPr>
          <p:cNvPr id="10" name="内容占位符 9">
            <a:extLst>
              <a:ext uri="{FF2B5EF4-FFF2-40B4-BE49-F238E27FC236}">
                <a16:creationId xmlns:a16="http://schemas.microsoft.com/office/drawing/2014/main" id="{E4FE916D-C3EF-FF19-13F3-CAE35ACA4DA5}"/>
              </a:ext>
            </a:extLst>
          </p:cNvPr>
          <p:cNvSpPr>
            <a:spLocks noGrp="1"/>
          </p:cNvSpPr>
          <p:nvPr>
            <p:ph idx="1"/>
          </p:nvPr>
        </p:nvSpPr>
        <p:spPr>
          <a:xfrm>
            <a:off x="1295400" y="1905000"/>
            <a:ext cx="7239000" cy="515888"/>
          </a:xfrm>
        </p:spPr>
        <p:txBody>
          <a:bodyPr/>
          <a:lstStyle/>
          <a:p>
            <a:pPr marL="57150" indent="0">
              <a:buNone/>
            </a:pPr>
            <a:r>
              <a:rPr lang="en-US" altLang="zh-CN" dirty="0">
                <a:hlinkClick r:id="rId2"/>
              </a:rPr>
              <a:t>Play Chess With a Webcam</a:t>
            </a:r>
            <a:endParaRPr lang="en-US" altLang="zh-CN" dirty="0"/>
          </a:p>
        </p:txBody>
      </p:sp>
      <p:pic>
        <p:nvPicPr>
          <p:cNvPr id="13314" name="Picture 2">
            <a:extLst>
              <a:ext uri="{FF2B5EF4-FFF2-40B4-BE49-F238E27FC236}">
                <a16:creationId xmlns:a16="http://schemas.microsoft.com/office/drawing/2014/main" id="{0FADDA10-1360-8179-29F8-63B16D0592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2492896"/>
            <a:ext cx="7620000" cy="4238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7700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2C91C-5B58-21CC-DBB7-5F1E9C71D51D}"/>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08B22E29-082D-E466-A95F-1109831B47F4}"/>
              </a:ext>
            </a:extLst>
          </p:cNvPr>
          <p:cNvSpPr>
            <a:spLocks noGrp="1"/>
          </p:cNvSpPr>
          <p:nvPr>
            <p:ph type="title"/>
          </p:nvPr>
        </p:nvSpPr>
        <p:spPr>
          <a:xfrm>
            <a:off x="827584" y="152502"/>
            <a:ext cx="7162800" cy="1143000"/>
          </a:xfrm>
        </p:spPr>
        <p:txBody>
          <a:bodyPr/>
          <a:lstStyle/>
          <a:p>
            <a:r>
              <a:rPr lang="zh-CN" altLang="en-US" dirty="0"/>
              <a:t>数据集</a:t>
            </a:r>
          </a:p>
        </p:txBody>
      </p:sp>
      <p:sp>
        <p:nvSpPr>
          <p:cNvPr id="4" name="灯片编号占位符 3">
            <a:extLst>
              <a:ext uri="{FF2B5EF4-FFF2-40B4-BE49-F238E27FC236}">
                <a16:creationId xmlns:a16="http://schemas.microsoft.com/office/drawing/2014/main" id="{72812AA3-7433-0428-96BA-C2C7835D6FF4}"/>
              </a:ext>
            </a:extLst>
          </p:cNvPr>
          <p:cNvSpPr>
            <a:spLocks noGrp="1"/>
          </p:cNvSpPr>
          <p:nvPr>
            <p:ph type="sldNum" sz="quarter" idx="12"/>
          </p:nvPr>
        </p:nvSpPr>
        <p:spPr/>
        <p:txBody>
          <a:bodyPr/>
          <a:lstStyle/>
          <a:p>
            <a:pPr>
              <a:defRPr/>
            </a:pPr>
            <a:fld id="{F0B84EDB-D7E8-4116-A54B-F08DA2340780}" type="slidenum">
              <a:rPr lang="en-US" altLang="zh-CN" smtClean="0"/>
              <a:pPr>
                <a:defRPr/>
              </a:pPr>
              <a:t>15</a:t>
            </a:fld>
            <a:endParaRPr lang="en-US" altLang="zh-CN"/>
          </a:p>
        </p:txBody>
      </p:sp>
      <p:sp>
        <p:nvSpPr>
          <p:cNvPr id="10" name="内容占位符 9">
            <a:extLst>
              <a:ext uri="{FF2B5EF4-FFF2-40B4-BE49-F238E27FC236}">
                <a16:creationId xmlns:a16="http://schemas.microsoft.com/office/drawing/2014/main" id="{99F6DADF-17AC-7973-3258-C4FC957D72BB}"/>
              </a:ext>
            </a:extLst>
          </p:cNvPr>
          <p:cNvSpPr>
            <a:spLocks noGrp="1"/>
          </p:cNvSpPr>
          <p:nvPr>
            <p:ph idx="1"/>
          </p:nvPr>
        </p:nvSpPr>
        <p:spPr>
          <a:xfrm>
            <a:off x="179512" y="2132856"/>
            <a:ext cx="3384376" cy="4114800"/>
          </a:xfrm>
        </p:spPr>
        <p:txBody>
          <a:bodyPr/>
          <a:lstStyle/>
          <a:p>
            <a:r>
              <a:rPr lang="en-US" altLang="zh-CN" dirty="0">
                <a:hlinkClick r:id="rId2"/>
              </a:rPr>
              <a:t>Chess Pieces Dataset</a:t>
            </a:r>
            <a:endParaRPr lang="zh-CN" altLang="en-US" dirty="0"/>
          </a:p>
        </p:txBody>
      </p:sp>
      <p:pic>
        <p:nvPicPr>
          <p:cNvPr id="5" name="图片 4">
            <a:extLst>
              <a:ext uri="{FF2B5EF4-FFF2-40B4-BE49-F238E27FC236}">
                <a16:creationId xmlns:a16="http://schemas.microsoft.com/office/drawing/2014/main" id="{EF3EEA2B-96DA-CE5A-C671-7089F256EA6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67944" y="764704"/>
            <a:ext cx="4893876" cy="5688632"/>
          </a:xfrm>
          <a:prstGeom prst="rect">
            <a:avLst/>
          </a:prstGeom>
        </p:spPr>
      </p:pic>
    </p:spTree>
    <p:extLst>
      <p:ext uri="{BB962C8B-B14F-4D97-AF65-F5344CB8AC3E}">
        <p14:creationId xmlns:p14="http://schemas.microsoft.com/office/powerpoint/2010/main" val="2623641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08A49D-ED0D-CD3B-B5A0-D49DC39A8655}"/>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FCE4065B-CB47-77FF-388C-168BD710B670}"/>
              </a:ext>
            </a:extLst>
          </p:cNvPr>
          <p:cNvSpPr>
            <a:spLocks noGrp="1"/>
          </p:cNvSpPr>
          <p:nvPr>
            <p:ph type="title"/>
          </p:nvPr>
        </p:nvSpPr>
        <p:spPr>
          <a:xfrm>
            <a:off x="827584" y="152502"/>
            <a:ext cx="7162800" cy="1143000"/>
          </a:xfrm>
        </p:spPr>
        <p:txBody>
          <a:bodyPr/>
          <a:lstStyle/>
          <a:p>
            <a:r>
              <a:rPr lang="zh-CN" altLang="en-US" dirty="0"/>
              <a:t>网上的资源</a:t>
            </a:r>
          </a:p>
        </p:txBody>
      </p:sp>
      <p:sp>
        <p:nvSpPr>
          <p:cNvPr id="4" name="灯片编号占位符 3">
            <a:extLst>
              <a:ext uri="{FF2B5EF4-FFF2-40B4-BE49-F238E27FC236}">
                <a16:creationId xmlns:a16="http://schemas.microsoft.com/office/drawing/2014/main" id="{A75DF232-457C-E95C-F21F-68B138322941}"/>
              </a:ext>
            </a:extLst>
          </p:cNvPr>
          <p:cNvSpPr>
            <a:spLocks noGrp="1"/>
          </p:cNvSpPr>
          <p:nvPr>
            <p:ph type="sldNum" sz="quarter" idx="12"/>
          </p:nvPr>
        </p:nvSpPr>
        <p:spPr/>
        <p:txBody>
          <a:bodyPr/>
          <a:lstStyle/>
          <a:p>
            <a:pPr>
              <a:defRPr/>
            </a:pPr>
            <a:fld id="{F0B84EDB-D7E8-4116-A54B-F08DA2340780}" type="slidenum">
              <a:rPr lang="en-US" altLang="zh-CN" smtClean="0"/>
              <a:pPr>
                <a:defRPr/>
              </a:pPr>
              <a:t>16</a:t>
            </a:fld>
            <a:endParaRPr lang="en-US" altLang="zh-CN"/>
          </a:p>
        </p:txBody>
      </p:sp>
      <p:sp>
        <p:nvSpPr>
          <p:cNvPr id="10" name="内容占位符 9">
            <a:extLst>
              <a:ext uri="{FF2B5EF4-FFF2-40B4-BE49-F238E27FC236}">
                <a16:creationId xmlns:a16="http://schemas.microsoft.com/office/drawing/2014/main" id="{E1AF2651-86E0-E615-F9C9-7F7BE58BA02E}"/>
              </a:ext>
            </a:extLst>
          </p:cNvPr>
          <p:cNvSpPr>
            <a:spLocks noGrp="1"/>
          </p:cNvSpPr>
          <p:nvPr>
            <p:ph idx="1"/>
          </p:nvPr>
        </p:nvSpPr>
        <p:spPr/>
        <p:txBody>
          <a:bodyPr/>
          <a:lstStyle/>
          <a:p>
            <a:r>
              <a:rPr lang="en-US" altLang="zh-CN" dirty="0"/>
              <a:t>Students’ report of similar project</a:t>
            </a:r>
          </a:p>
          <a:p>
            <a:pPr lvl="1"/>
            <a:r>
              <a:rPr lang="en-US" altLang="zh-CN" dirty="0">
                <a:hlinkClick r:id="rId2"/>
              </a:rPr>
              <a:t>ChessVision: Chess Board and Piece Recognition</a:t>
            </a:r>
            <a:endParaRPr lang="en-US" altLang="zh-CN" dirty="0"/>
          </a:p>
          <a:p>
            <a:pPr lvl="1"/>
            <a:r>
              <a:rPr lang="en-US" altLang="zh-CN" dirty="0">
                <a:hlinkClick r:id="rId3"/>
              </a:rPr>
              <a:t>CVChess: Computer Vision Chess Analytics </a:t>
            </a:r>
            <a:endParaRPr lang="en-US" altLang="zh-CN" dirty="0"/>
          </a:p>
          <a:p>
            <a:pPr lvl="1"/>
            <a:r>
              <a:rPr lang="fr-FR" altLang="zh-CN" dirty="0">
                <a:hlinkClick r:id="rId4"/>
              </a:rPr>
              <a:t>Efficient Chess Vision – A Computer Vision Application</a:t>
            </a:r>
            <a:endParaRPr lang="zh-CN" altLang="en-US" dirty="0"/>
          </a:p>
        </p:txBody>
      </p:sp>
    </p:spTree>
    <p:extLst>
      <p:ext uri="{BB962C8B-B14F-4D97-AF65-F5344CB8AC3E}">
        <p14:creationId xmlns:p14="http://schemas.microsoft.com/office/powerpoint/2010/main" val="39972711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DCA328-48DC-50A4-6DF1-2B388F5F3639}"/>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6C526D1C-B253-BE9C-9603-1CBA8D0983B2}"/>
              </a:ext>
            </a:extLst>
          </p:cNvPr>
          <p:cNvSpPr>
            <a:spLocks noGrp="1"/>
          </p:cNvSpPr>
          <p:nvPr>
            <p:ph type="title"/>
          </p:nvPr>
        </p:nvSpPr>
        <p:spPr>
          <a:xfrm>
            <a:off x="827584" y="152502"/>
            <a:ext cx="7162800" cy="1143000"/>
          </a:xfrm>
        </p:spPr>
        <p:txBody>
          <a:bodyPr/>
          <a:lstStyle/>
          <a:p>
            <a:r>
              <a:rPr lang="zh-CN" altLang="en-US" dirty="0"/>
              <a:t>网上的资源</a:t>
            </a:r>
          </a:p>
        </p:txBody>
      </p:sp>
      <p:sp>
        <p:nvSpPr>
          <p:cNvPr id="4" name="灯片编号占位符 3">
            <a:extLst>
              <a:ext uri="{FF2B5EF4-FFF2-40B4-BE49-F238E27FC236}">
                <a16:creationId xmlns:a16="http://schemas.microsoft.com/office/drawing/2014/main" id="{8FDBE69D-1726-2E8A-83BC-79D02E331D59}"/>
              </a:ext>
            </a:extLst>
          </p:cNvPr>
          <p:cNvSpPr>
            <a:spLocks noGrp="1"/>
          </p:cNvSpPr>
          <p:nvPr>
            <p:ph type="sldNum" sz="quarter" idx="12"/>
          </p:nvPr>
        </p:nvSpPr>
        <p:spPr/>
        <p:txBody>
          <a:bodyPr/>
          <a:lstStyle/>
          <a:p>
            <a:pPr>
              <a:defRPr/>
            </a:pPr>
            <a:fld id="{F0B84EDB-D7E8-4116-A54B-F08DA2340780}" type="slidenum">
              <a:rPr lang="en-US" altLang="zh-CN" smtClean="0"/>
              <a:pPr>
                <a:defRPr/>
              </a:pPr>
              <a:t>17</a:t>
            </a:fld>
            <a:endParaRPr lang="en-US" altLang="zh-CN"/>
          </a:p>
        </p:txBody>
      </p:sp>
      <p:sp>
        <p:nvSpPr>
          <p:cNvPr id="10" name="内容占位符 9">
            <a:extLst>
              <a:ext uri="{FF2B5EF4-FFF2-40B4-BE49-F238E27FC236}">
                <a16:creationId xmlns:a16="http://schemas.microsoft.com/office/drawing/2014/main" id="{BF762527-040D-E417-B478-496359514221}"/>
              </a:ext>
            </a:extLst>
          </p:cNvPr>
          <p:cNvSpPr>
            <a:spLocks noGrp="1"/>
          </p:cNvSpPr>
          <p:nvPr>
            <p:ph idx="1"/>
          </p:nvPr>
        </p:nvSpPr>
        <p:spPr/>
        <p:txBody>
          <a:bodyPr/>
          <a:lstStyle/>
          <a:p>
            <a:r>
              <a:rPr lang="en-US" altLang="zh-CN" dirty="0"/>
              <a:t>Similar projects</a:t>
            </a:r>
          </a:p>
          <a:p>
            <a:pPr lvl="1"/>
            <a:r>
              <a:rPr lang="en-US" altLang="zh-CN" dirty="0">
                <a:hlinkClick r:id="rId2"/>
              </a:rPr>
              <a:t>Chess-CV</a:t>
            </a:r>
            <a:endParaRPr lang="en-US" altLang="zh-CN" dirty="0"/>
          </a:p>
          <a:p>
            <a:pPr lvl="1"/>
            <a:r>
              <a:rPr lang="en-US" altLang="zh-CN" dirty="0">
                <a:hlinkClick r:id="rId3"/>
              </a:rPr>
              <a:t>chess-id</a:t>
            </a:r>
            <a:endParaRPr lang="en-US" altLang="zh-CN" dirty="0"/>
          </a:p>
          <a:p>
            <a:pPr lvl="1"/>
            <a:endParaRPr lang="en-US" altLang="zh-CN" dirty="0"/>
          </a:p>
        </p:txBody>
      </p:sp>
      <p:pic>
        <p:nvPicPr>
          <p:cNvPr id="7" name="图片 6">
            <a:extLst>
              <a:ext uri="{FF2B5EF4-FFF2-40B4-BE49-F238E27FC236}">
                <a16:creationId xmlns:a16="http://schemas.microsoft.com/office/drawing/2014/main" id="{D7BB79C7-2CFB-098E-21C9-EDAD1BAB21E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83968" y="2564904"/>
            <a:ext cx="4622907" cy="3708546"/>
          </a:xfrm>
          <a:prstGeom prst="rect">
            <a:avLst/>
          </a:prstGeom>
        </p:spPr>
      </p:pic>
    </p:spTree>
    <p:extLst>
      <p:ext uri="{BB962C8B-B14F-4D97-AF65-F5344CB8AC3E}">
        <p14:creationId xmlns:p14="http://schemas.microsoft.com/office/powerpoint/2010/main" val="24503662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2E54DB-BADC-1CD8-A2C1-2311668E4A35}"/>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E5E557DE-6E84-AD10-0CE1-B964291673CE}"/>
              </a:ext>
            </a:extLst>
          </p:cNvPr>
          <p:cNvSpPr>
            <a:spLocks noGrp="1"/>
          </p:cNvSpPr>
          <p:nvPr>
            <p:ph type="title"/>
          </p:nvPr>
        </p:nvSpPr>
        <p:spPr>
          <a:xfrm>
            <a:off x="827584" y="152502"/>
            <a:ext cx="7162800" cy="1143000"/>
          </a:xfrm>
        </p:spPr>
        <p:txBody>
          <a:bodyPr/>
          <a:lstStyle/>
          <a:p>
            <a:r>
              <a:rPr lang="zh-CN" altLang="en-US" dirty="0"/>
              <a:t>网上的资源</a:t>
            </a:r>
          </a:p>
        </p:txBody>
      </p:sp>
      <p:sp>
        <p:nvSpPr>
          <p:cNvPr id="4" name="灯片编号占位符 3">
            <a:extLst>
              <a:ext uri="{FF2B5EF4-FFF2-40B4-BE49-F238E27FC236}">
                <a16:creationId xmlns:a16="http://schemas.microsoft.com/office/drawing/2014/main" id="{69CAEE48-FC3B-005A-AFE5-18E18DCB46A0}"/>
              </a:ext>
            </a:extLst>
          </p:cNvPr>
          <p:cNvSpPr>
            <a:spLocks noGrp="1"/>
          </p:cNvSpPr>
          <p:nvPr>
            <p:ph type="sldNum" sz="quarter" idx="12"/>
          </p:nvPr>
        </p:nvSpPr>
        <p:spPr/>
        <p:txBody>
          <a:bodyPr/>
          <a:lstStyle/>
          <a:p>
            <a:pPr>
              <a:defRPr/>
            </a:pPr>
            <a:fld id="{F0B84EDB-D7E8-4116-A54B-F08DA2340780}" type="slidenum">
              <a:rPr lang="en-US" altLang="zh-CN" smtClean="0"/>
              <a:pPr>
                <a:defRPr/>
              </a:pPr>
              <a:t>18</a:t>
            </a:fld>
            <a:endParaRPr lang="en-US" altLang="zh-CN"/>
          </a:p>
        </p:txBody>
      </p:sp>
      <p:sp>
        <p:nvSpPr>
          <p:cNvPr id="10" name="内容占位符 9">
            <a:extLst>
              <a:ext uri="{FF2B5EF4-FFF2-40B4-BE49-F238E27FC236}">
                <a16:creationId xmlns:a16="http://schemas.microsoft.com/office/drawing/2014/main" id="{1B9215C3-216D-2DE1-84B2-95D55F2A4A2E}"/>
              </a:ext>
            </a:extLst>
          </p:cNvPr>
          <p:cNvSpPr>
            <a:spLocks noGrp="1"/>
          </p:cNvSpPr>
          <p:nvPr>
            <p:ph idx="1"/>
          </p:nvPr>
        </p:nvSpPr>
        <p:spPr>
          <a:xfrm>
            <a:off x="395536" y="1916832"/>
            <a:ext cx="2340496" cy="4114800"/>
          </a:xfrm>
        </p:spPr>
        <p:txBody>
          <a:bodyPr/>
          <a:lstStyle/>
          <a:p>
            <a:r>
              <a:rPr lang="en-US" altLang="zh-CN" dirty="0"/>
              <a:t>Similar projects</a:t>
            </a:r>
          </a:p>
          <a:p>
            <a:pPr lvl="1"/>
            <a:endParaRPr lang="en-US" altLang="zh-CN" dirty="0"/>
          </a:p>
        </p:txBody>
      </p:sp>
      <p:pic>
        <p:nvPicPr>
          <p:cNvPr id="7" name="图片 6">
            <a:extLst>
              <a:ext uri="{FF2B5EF4-FFF2-40B4-BE49-F238E27FC236}">
                <a16:creationId xmlns:a16="http://schemas.microsoft.com/office/drawing/2014/main" id="{F1B8DCA4-9046-57A9-06D4-8996688C00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83968" y="72008"/>
            <a:ext cx="4761851" cy="6713984"/>
          </a:xfrm>
          <a:prstGeom prst="rect">
            <a:avLst/>
          </a:prstGeom>
        </p:spPr>
      </p:pic>
    </p:spTree>
    <p:extLst>
      <p:ext uri="{BB962C8B-B14F-4D97-AF65-F5344CB8AC3E}">
        <p14:creationId xmlns:p14="http://schemas.microsoft.com/office/powerpoint/2010/main" val="33855864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2B2E5D-7AA9-4580-9304-C78094A052C4}"/>
              </a:ext>
            </a:extLst>
          </p:cNvPr>
          <p:cNvSpPr>
            <a:spLocks noGrp="1"/>
          </p:cNvSpPr>
          <p:nvPr>
            <p:ph type="title"/>
          </p:nvPr>
        </p:nvSpPr>
        <p:spPr/>
        <p:txBody>
          <a:bodyPr/>
          <a:lstStyle/>
          <a:p>
            <a:r>
              <a:rPr lang="zh-CN" altLang="en-US" dirty="0"/>
              <a:t>项目概况</a:t>
            </a:r>
          </a:p>
        </p:txBody>
      </p:sp>
      <p:sp>
        <p:nvSpPr>
          <p:cNvPr id="3" name="内容占位符 2">
            <a:extLst>
              <a:ext uri="{FF2B5EF4-FFF2-40B4-BE49-F238E27FC236}">
                <a16:creationId xmlns:a16="http://schemas.microsoft.com/office/drawing/2014/main" id="{DA4F9C93-DF73-41A4-98F6-91AC647DC2F0}"/>
              </a:ext>
            </a:extLst>
          </p:cNvPr>
          <p:cNvSpPr>
            <a:spLocks noGrp="1"/>
          </p:cNvSpPr>
          <p:nvPr>
            <p:ph idx="1"/>
          </p:nvPr>
        </p:nvSpPr>
        <p:spPr/>
        <p:txBody>
          <a:bodyPr/>
          <a:lstStyle/>
          <a:p>
            <a:r>
              <a:rPr lang="zh-CN" altLang="en-US" dirty="0"/>
              <a:t>成员分工</a:t>
            </a:r>
            <a:endParaRPr lang="en-US" altLang="zh-CN" dirty="0"/>
          </a:p>
          <a:p>
            <a:pPr lvl="1"/>
            <a:r>
              <a:rPr lang="zh-CN" altLang="en-US" dirty="0"/>
              <a:t>组内每个人负责哪部分，如何协作。</a:t>
            </a:r>
            <a:endParaRPr lang="en-US" altLang="zh-CN" dirty="0"/>
          </a:p>
          <a:p>
            <a:r>
              <a:rPr lang="zh-CN" altLang="en-US" dirty="0"/>
              <a:t>所用的工具和资源</a:t>
            </a:r>
            <a:endParaRPr lang="en-US" altLang="zh-CN" dirty="0"/>
          </a:p>
          <a:p>
            <a:pPr lvl="1"/>
            <a:r>
              <a:rPr lang="zh-CN" altLang="en-US" dirty="0"/>
              <a:t>数据集，包括样例图片或标注</a:t>
            </a:r>
            <a:endParaRPr lang="en-US" altLang="zh-CN" dirty="0"/>
          </a:p>
          <a:p>
            <a:pPr lvl="1"/>
            <a:r>
              <a:rPr lang="zh-CN" altLang="en-US" dirty="0"/>
              <a:t>实现平台和第三方库</a:t>
            </a:r>
            <a:endParaRPr lang="en-US" altLang="zh-CN" dirty="0"/>
          </a:p>
          <a:p>
            <a:pPr lvl="1"/>
            <a:r>
              <a:rPr lang="zh-CN" altLang="en-US" dirty="0"/>
              <a:t>计算资源</a:t>
            </a:r>
            <a:endParaRPr lang="en-US" altLang="zh-CN" dirty="0"/>
          </a:p>
          <a:p>
            <a:pPr lvl="1"/>
            <a:r>
              <a:rPr lang="zh-CN" altLang="en-US" dirty="0"/>
              <a:t>其他具体的相关资源</a:t>
            </a:r>
          </a:p>
        </p:txBody>
      </p:sp>
      <p:sp>
        <p:nvSpPr>
          <p:cNvPr id="4" name="灯片编号占位符 3">
            <a:extLst>
              <a:ext uri="{FF2B5EF4-FFF2-40B4-BE49-F238E27FC236}">
                <a16:creationId xmlns:a16="http://schemas.microsoft.com/office/drawing/2014/main" id="{ECA639AC-3593-4B11-B89A-815CEF62CC3F}"/>
              </a:ext>
            </a:extLst>
          </p:cNvPr>
          <p:cNvSpPr>
            <a:spLocks noGrp="1"/>
          </p:cNvSpPr>
          <p:nvPr>
            <p:ph type="sldNum" sz="quarter" idx="12"/>
          </p:nvPr>
        </p:nvSpPr>
        <p:spPr/>
        <p:txBody>
          <a:bodyPr/>
          <a:lstStyle/>
          <a:p>
            <a:pPr>
              <a:defRPr/>
            </a:pPr>
            <a:fld id="{F0B84EDB-D7E8-4116-A54B-F08DA2340780}" type="slidenum">
              <a:rPr lang="en-US" altLang="zh-CN" smtClean="0"/>
              <a:pPr>
                <a:defRPr/>
              </a:pPr>
              <a:t>19</a:t>
            </a:fld>
            <a:endParaRPr lang="en-US" altLang="zh-CN"/>
          </a:p>
        </p:txBody>
      </p:sp>
    </p:spTree>
    <p:extLst>
      <p:ext uri="{BB962C8B-B14F-4D97-AF65-F5344CB8AC3E}">
        <p14:creationId xmlns:p14="http://schemas.microsoft.com/office/powerpoint/2010/main" val="193189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9765C7-F6EC-46F7-8AAA-D989E7DC276B}"/>
              </a:ext>
            </a:extLst>
          </p:cNvPr>
          <p:cNvSpPr>
            <a:spLocks noGrp="1"/>
          </p:cNvSpPr>
          <p:nvPr>
            <p:ph type="title"/>
          </p:nvPr>
        </p:nvSpPr>
        <p:spPr/>
        <p:txBody>
          <a:bodyPr/>
          <a:lstStyle/>
          <a:p>
            <a:r>
              <a:rPr lang="zh-CN" altLang="en-US" dirty="0"/>
              <a:t>任务</a:t>
            </a:r>
          </a:p>
        </p:txBody>
      </p:sp>
      <p:sp>
        <p:nvSpPr>
          <p:cNvPr id="3" name="内容占位符 2">
            <a:extLst>
              <a:ext uri="{FF2B5EF4-FFF2-40B4-BE49-F238E27FC236}">
                <a16:creationId xmlns:a16="http://schemas.microsoft.com/office/drawing/2014/main" id="{F7C2427F-FD62-4CB5-9602-8AF91663C31B}"/>
              </a:ext>
            </a:extLst>
          </p:cNvPr>
          <p:cNvSpPr>
            <a:spLocks noGrp="1"/>
          </p:cNvSpPr>
          <p:nvPr>
            <p:ph idx="1"/>
          </p:nvPr>
        </p:nvSpPr>
        <p:spPr>
          <a:xfrm>
            <a:off x="899592" y="1905000"/>
            <a:ext cx="7634808" cy="4114800"/>
          </a:xfrm>
        </p:spPr>
        <p:txBody>
          <a:bodyPr/>
          <a:lstStyle/>
          <a:p>
            <a:r>
              <a:rPr lang="zh-CN" altLang="en-US" dirty="0"/>
              <a:t>计算机视觉任务</a:t>
            </a:r>
            <a:endParaRPr lang="en-US" altLang="zh-CN" strike="sngStrike" dirty="0"/>
          </a:p>
          <a:p>
            <a:r>
              <a:rPr lang="zh-CN" altLang="en-US" dirty="0"/>
              <a:t>统一主题：</a:t>
            </a:r>
            <a:endParaRPr lang="en-US" altLang="zh-CN" dirty="0"/>
          </a:p>
          <a:p>
            <a:pPr lvl="1"/>
            <a:r>
              <a:rPr lang="zh-CN" altLang="en-US" dirty="0"/>
              <a:t>国际象棋的计算机视觉应用</a:t>
            </a:r>
            <a:endParaRPr lang="en-US" altLang="zh-CN" dirty="0"/>
          </a:p>
          <a:p>
            <a:r>
              <a:rPr lang="zh-CN" altLang="en-US" dirty="0"/>
              <a:t>小组完成，小组成员</a:t>
            </a:r>
            <a:r>
              <a:rPr lang="en-US" altLang="zh-CN" dirty="0"/>
              <a:t>&lt;=5</a:t>
            </a:r>
            <a:r>
              <a:rPr lang="zh-CN" altLang="en-US" dirty="0"/>
              <a:t>人</a:t>
            </a:r>
            <a:endParaRPr lang="en-US" altLang="zh-CN" dirty="0"/>
          </a:p>
          <a:p>
            <a:endParaRPr lang="zh-CN" altLang="en-US" dirty="0"/>
          </a:p>
        </p:txBody>
      </p:sp>
      <p:sp>
        <p:nvSpPr>
          <p:cNvPr id="4" name="灯片编号占位符 3">
            <a:extLst>
              <a:ext uri="{FF2B5EF4-FFF2-40B4-BE49-F238E27FC236}">
                <a16:creationId xmlns:a16="http://schemas.microsoft.com/office/drawing/2014/main" id="{6BD32513-34EF-470E-96DB-F20FFFE46672}"/>
              </a:ext>
            </a:extLst>
          </p:cNvPr>
          <p:cNvSpPr>
            <a:spLocks noGrp="1"/>
          </p:cNvSpPr>
          <p:nvPr>
            <p:ph type="sldNum" sz="quarter" idx="12"/>
          </p:nvPr>
        </p:nvSpPr>
        <p:spPr/>
        <p:txBody>
          <a:bodyPr/>
          <a:lstStyle/>
          <a:p>
            <a:pPr>
              <a:defRPr/>
            </a:pPr>
            <a:fld id="{F0B84EDB-D7E8-4116-A54B-F08DA2340780}" type="slidenum">
              <a:rPr lang="en-US" altLang="zh-CN" smtClean="0"/>
              <a:pPr>
                <a:defRPr/>
              </a:pPr>
              <a:t>2</a:t>
            </a:fld>
            <a:endParaRPr lang="en-US" altLang="zh-CN"/>
          </a:p>
        </p:txBody>
      </p:sp>
    </p:spTree>
    <p:extLst>
      <p:ext uri="{BB962C8B-B14F-4D97-AF65-F5344CB8AC3E}">
        <p14:creationId xmlns:p14="http://schemas.microsoft.com/office/powerpoint/2010/main" val="1070770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4D5025-8693-4653-B8A3-B4FB9C356503}"/>
              </a:ext>
            </a:extLst>
          </p:cNvPr>
          <p:cNvSpPr>
            <a:spLocks noGrp="1"/>
          </p:cNvSpPr>
          <p:nvPr>
            <p:ph type="title"/>
          </p:nvPr>
        </p:nvSpPr>
        <p:spPr/>
        <p:txBody>
          <a:bodyPr/>
          <a:lstStyle/>
          <a:p>
            <a:r>
              <a:rPr lang="zh-CN" altLang="en-US" dirty="0"/>
              <a:t>项目报告</a:t>
            </a:r>
          </a:p>
        </p:txBody>
      </p:sp>
      <p:sp>
        <p:nvSpPr>
          <p:cNvPr id="3" name="内容占位符 2">
            <a:extLst>
              <a:ext uri="{FF2B5EF4-FFF2-40B4-BE49-F238E27FC236}">
                <a16:creationId xmlns:a16="http://schemas.microsoft.com/office/drawing/2014/main" id="{0CCED5DE-E8DD-48B1-98B5-7E5B08902CEB}"/>
              </a:ext>
            </a:extLst>
          </p:cNvPr>
          <p:cNvSpPr>
            <a:spLocks noGrp="1"/>
          </p:cNvSpPr>
          <p:nvPr>
            <p:ph idx="1"/>
          </p:nvPr>
        </p:nvSpPr>
        <p:spPr>
          <a:xfrm>
            <a:off x="359532" y="1700808"/>
            <a:ext cx="8424936" cy="4699992"/>
          </a:xfrm>
        </p:spPr>
        <p:txBody>
          <a:bodyPr/>
          <a:lstStyle/>
          <a:p>
            <a:r>
              <a:rPr lang="zh-CN" altLang="en-US" sz="2800" dirty="0"/>
              <a:t>以技术报告（</a:t>
            </a:r>
            <a:r>
              <a:rPr lang="en-US" altLang="zh-CN" sz="2800" dirty="0"/>
              <a:t>technique report</a:t>
            </a:r>
            <a:r>
              <a:rPr lang="zh-CN" altLang="en-US" sz="2800" dirty="0"/>
              <a:t>）的形式，描述项目的介绍、文献综述、方法实现、实验结果、参考资源等内容。</a:t>
            </a:r>
            <a:endParaRPr lang="en-US" altLang="zh-CN" sz="2800" dirty="0"/>
          </a:p>
          <a:p>
            <a:r>
              <a:rPr lang="zh-CN" altLang="en-US" sz="2800" dirty="0"/>
              <a:t>使用</a:t>
            </a:r>
            <a:r>
              <a:rPr lang="en-US" altLang="zh-CN" sz="2800" dirty="0" err="1"/>
              <a:t>LaTex</a:t>
            </a:r>
            <a:r>
              <a:rPr lang="zh-CN" altLang="en-US" sz="2800" dirty="0"/>
              <a:t>书写技术报告。</a:t>
            </a:r>
            <a:endParaRPr lang="en-US" altLang="zh-CN" sz="2800" dirty="0"/>
          </a:p>
          <a:p>
            <a:pPr lvl="1"/>
            <a:r>
              <a:rPr lang="en-US" altLang="zh-CN" sz="2400" dirty="0"/>
              <a:t>Overleaf</a:t>
            </a:r>
            <a:r>
              <a:rPr lang="zh-CN" altLang="en-US" sz="2400" dirty="0"/>
              <a:t>：</a:t>
            </a:r>
            <a:r>
              <a:rPr lang="en-US" altLang="zh-CN" sz="2400" dirty="0"/>
              <a:t>https://cn.overleaf.com/</a:t>
            </a:r>
          </a:p>
          <a:p>
            <a:pPr lvl="1"/>
            <a:r>
              <a:rPr lang="en-US" altLang="zh-CN" sz="2400" dirty="0" err="1"/>
              <a:t>TexPage</a:t>
            </a:r>
            <a:r>
              <a:rPr lang="zh-CN" altLang="en-US" sz="2400" dirty="0"/>
              <a:t>：</a:t>
            </a:r>
            <a:r>
              <a:rPr lang="en-US" altLang="zh-CN" sz="2400" dirty="0"/>
              <a:t>https://www.texpage.com/</a:t>
            </a:r>
          </a:p>
          <a:p>
            <a:pPr lvl="1"/>
            <a:r>
              <a:rPr lang="en-US" altLang="zh-CN" sz="2400" dirty="0" err="1"/>
              <a:t>OnlineLaTex</a:t>
            </a:r>
            <a:r>
              <a:rPr lang="zh-CN" altLang="en-US" sz="2400" dirty="0"/>
              <a:t>：</a:t>
            </a:r>
            <a:r>
              <a:rPr lang="en-US" altLang="zh-CN" sz="2400" dirty="0"/>
              <a:t>https://www.onlinelatex.com/</a:t>
            </a:r>
          </a:p>
          <a:p>
            <a:endParaRPr lang="en-US" altLang="zh-CN" sz="2800" dirty="0"/>
          </a:p>
          <a:p>
            <a:endParaRPr lang="zh-CN" altLang="en-US" sz="2800" dirty="0"/>
          </a:p>
        </p:txBody>
      </p:sp>
      <p:sp>
        <p:nvSpPr>
          <p:cNvPr id="4" name="灯片编号占位符 3">
            <a:extLst>
              <a:ext uri="{FF2B5EF4-FFF2-40B4-BE49-F238E27FC236}">
                <a16:creationId xmlns:a16="http://schemas.microsoft.com/office/drawing/2014/main" id="{FB32C988-5EE5-4B0D-AA10-F69726475865}"/>
              </a:ext>
            </a:extLst>
          </p:cNvPr>
          <p:cNvSpPr>
            <a:spLocks noGrp="1"/>
          </p:cNvSpPr>
          <p:nvPr>
            <p:ph type="sldNum" sz="quarter" idx="12"/>
          </p:nvPr>
        </p:nvSpPr>
        <p:spPr/>
        <p:txBody>
          <a:bodyPr/>
          <a:lstStyle/>
          <a:p>
            <a:pPr>
              <a:defRPr/>
            </a:pPr>
            <a:fld id="{F0B84EDB-D7E8-4116-A54B-F08DA2340780}" type="slidenum">
              <a:rPr lang="en-US" altLang="zh-CN" smtClean="0"/>
              <a:pPr>
                <a:defRPr/>
              </a:pPr>
              <a:t>20</a:t>
            </a:fld>
            <a:endParaRPr lang="en-US" altLang="zh-CN"/>
          </a:p>
        </p:txBody>
      </p:sp>
    </p:spTree>
    <p:extLst>
      <p:ext uri="{BB962C8B-B14F-4D97-AF65-F5344CB8AC3E}">
        <p14:creationId xmlns:p14="http://schemas.microsoft.com/office/powerpoint/2010/main" val="31207029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BAAD1E-AA3D-4B02-BA5C-6C616A5B0E64}"/>
              </a:ext>
            </a:extLst>
          </p:cNvPr>
          <p:cNvSpPr>
            <a:spLocks noGrp="1"/>
          </p:cNvSpPr>
          <p:nvPr>
            <p:ph type="title"/>
          </p:nvPr>
        </p:nvSpPr>
        <p:spPr/>
        <p:txBody>
          <a:bodyPr/>
          <a:lstStyle/>
          <a:p>
            <a:r>
              <a:rPr lang="zh-CN" altLang="en-US" dirty="0"/>
              <a:t>报告内容</a:t>
            </a:r>
          </a:p>
        </p:txBody>
      </p:sp>
      <p:sp>
        <p:nvSpPr>
          <p:cNvPr id="3" name="内容占位符 2">
            <a:extLst>
              <a:ext uri="{FF2B5EF4-FFF2-40B4-BE49-F238E27FC236}">
                <a16:creationId xmlns:a16="http://schemas.microsoft.com/office/drawing/2014/main" id="{3F906974-3448-45FB-9FB5-CC56F9F27B6B}"/>
              </a:ext>
            </a:extLst>
          </p:cNvPr>
          <p:cNvSpPr>
            <a:spLocks noGrp="1"/>
          </p:cNvSpPr>
          <p:nvPr>
            <p:ph idx="1"/>
          </p:nvPr>
        </p:nvSpPr>
        <p:spPr>
          <a:xfrm>
            <a:off x="467544" y="1905000"/>
            <a:ext cx="8280920" cy="4114800"/>
          </a:xfrm>
        </p:spPr>
        <p:txBody>
          <a:bodyPr/>
          <a:lstStyle/>
          <a:p>
            <a:r>
              <a:rPr lang="zh-CN" altLang="en-US" dirty="0"/>
              <a:t>绪论 </a:t>
            </a:r>
            <a:r>
              <a:rPr lang="en-US" altLang="zh-CN" dirty="0"/>
              <a:t>Introduction</a:t>
            </a:r>
          </a:p>
          <a:p>
            <a:pPr lvl="1"/>
            <a:r>
              <a:rPr lang="zh-CN" altLang="en-US" dirty="0"/>
              <a:t>定义问题和动机，背景资料和相关工作，简要介绍你的方法。</a:t>
            </a:r>
            <a:br>
              <a:rPr lang="en-US" altLang="zh-CN" dirty="0"/>
            </a:br>
            <a:r>
              <a:rPr lang="en-US" altLang="zh-CN" dirty="0"/>
              <a:t>Define and motivate the problem, discuss background material or related work, and briefly summarize your approach.</a:t>
            </a:r>
            <a:endParaRPr lang="zh-CN" altLang="en-US" dirty="0"/>
          </a:p>
        </p:txBody>
      </p:sp>
      <p:sp>
        <p:nvSpPr>
          <p:cNvPr id="4" name="灯片编号占位符 3">
            <a:extLst>
              <a:ext uri="{FF2B5EF4-FFF2-40B4-BE49-F238E27FC236}">
                <a16:creationId xmlns:a16="http://schemas.microsoft.com/office/drawing/2014/main" id="{1380B625-3D67-4C10-B003-D5FC7FEFF539}"/>
              </a:ext>
            </a:extLst>
          </p:cNvPr>
          <p:cNvSpPr>
            <a:spLocks noGrp="1"/>
          </p:cNvSpPr>
          <p:nvPr>
            <p:ph type="sldNum" sz="quarter" idx="12"/>
          </p:nvPr>
        </p:nvSpPr>
        <p:spPr/>
        <p:txBody>
          <a:bodyPr/>
          <a:lstStyle/>
          <a:p>
            <a:pPr>
              <a:defRPr/>
            </a:pPr>
            <a:fld id="{F0B84EDB-D7E8-4116-A54B-F08DA2340780}" type="slidenum">
              <a:rPr lang="en-US" altLang="zh-CN" smtClean="0"/>
              <a:pPr>
                <a:defRPr/>
              </a:pPr>
              <a:t>21</a:t>
            </a:fld>
            <a:endParaRPr lang="en-US" altLang="zh-CN"/>
          </a:p>
        </p:txBody>
      </p:sp>
    </p:spTree>
    <p:extLst>
      <p:ext uri="{BB962C8B-B14F-4D97-AF65-F5344CB8AC3E}">
        <p14:creationId xmlns:p14="http://schemas.microsoft.com/office/powerpoint/2010/main" val="41533264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BAAD1E-AA3D-4B02-BA5C-6C616A5B0E64}"/>
              </a:ext>
            </a:extLst>
          </p:cNvPr>
          <p:cNvSpPr>
            <a:spLocks noGrp="1"/>
          </p:cNvSpPr>
          <p:nvPr>
            <p:ph type="title"/>
          </p:nvPr>
        </p:nvSpPr>
        <p:spPr/>
        <p:txBody>
          <a:bodyPr/>
          <a:lstStyle/>
          <a:p>
            <a:r>
              <a:rPr lang="zh-CN" altLang="en-US" dirty="0"/>
              <a:t>报告内容</a:t>
            </a:r>
          </a:p>
        </p:txBody>
      </p:sp>
      <p:sp>
        <p:nvSpPr>
          <p:cNvPr id="3" name="内容占位符 2">
            <a:extLst>
              <a:ext uri="{FF2B5EF4-FFF2-40B4-BE49-F238E27FC236}">
                <a16:creationId xmlns:a16="http://schemas.microsoft.com/office/drawing/2014/main" id="{3F906974-3448-45FB-9FB5-CC56F9F27B6B}"/>
              </a:ext>
            </a:extLst>
          </p:cNvPr>
          <p:cNvSpPr>
            <a:spLocks noGrp="1"/>
          </p:cNvSpPr>
          <p:nvPr>
            <p:ph idx="1"/>
          </p:nvPr>
        </p:nvSpPr>
        <p:spPr>
          <a:xfrm>
            <a:off x="467544" y="1905000"/>
            <a:ext cx="8280920" cy="4764360"/>
          </a:xfrm>
        </p:spPr>
        <p:txBody>
          <a:bodyPr/>
          <a:lstStyle/>
          <a:p>
            <a:r>
              <a:rPr lang="zh-CN" altLang="en-US" dirty="0"/>
              <a:t>相关工作 </a:t>
            </a:r>
            <a:r>
              <a:rPr lang="en-US" altLang="zh-CN" dirty="0"/>
              <a:t>Related Work</a:t>
            </a:r>
          </a:p>
          <a:p>
            <a:pPr lvl="1"/>
            <a:r>
              <a:rPr lang="zh-CN" altLang="en-US" dirty="0"/>
              <a:t>搜集整理该领域的相关工作，总结针对该问题最前沿的进展，尚未解决的问题。</a:t>
            </a:r>
            <a:endParaRPr lang="en-US" altLang="zh-CN" dirty="0"/>
          </a:p>
        </p:txBody>
      </p:sp>
      <p:sp>
        <p:nvSpPr>
          <p:cNvPr id="4" name="灯片编号占位符 3">
            <a:extLst>
              <a:ext uri="{FF2B5EF4-FFF2-40B4-BE49-F238E27FC236}">
                <a16:creationId xmlns:a16="http://schemas.microsoft.com/office/drawing/2014/main" id="{1380B625-3D67-4C10-B003-D5FC7FEFF539}"/>
              </a:ext>
            </a:extLst>
          </p:cNvPr>
          <p:cNvSpPr>
            <a:spLocks noGrp="1"/>
          </p:cNvSpPr>
          <p:nvPr>
            <p:ph type="sldNum" sz="quarter" idx="12"/>
          </p:nvPr>
        </p:nvSpPr>
        <p:spPr/>
        <p:txBody>
          <a:bodyPr/>
          <a:lstStyle/>
          <a:p>
            <a:pPr>
              <a:defRPr/>
            </a:pPr>
            <a:fld id="{F0B84EDB-D7E8-4116-A54B-F08DA2340780}" type="slidenum">
              <a:rPr lang="en-US" altLang="zh-CN" smtClean="0"/>
              <a:pPr>
                <a:defRPr/>
              </a:pPr>
              <a:t>22</a:t>
            </a:fld>
            <a:endParaRPr lang="en-US" altLang="zh-CN"/>
          </a:p>
        </p:txBody>
      </p:sp>
      <p:sp>
        <p:nvSpPr>
          <p:cNvPr id="5" name="TextBox 4">
            <a:extLst>
              <a:ext uri="{FF2B5EF4-FFF2-40B4-BE49-F238E27FC236}">
                <a16:creationId xmlns:a16="http://schemas.microsoft.com/office/drawing/2014/main" id="{E6659955-76E3-CDBF-4F07-34F01DA922E6}"/>
              </a:ext>
            </a:extLst>
          </p:cNvPr>
          <p:cNvSpPr txBox="1"/>
          <p:nvPr/>
        </p:nvSpPr>
        <p:spPr>
          <a:xfrm>
            <a:off x="681336" y="3582412"/>
            <a:ext cx="7776864" cy="3046988"/>
          </a:xfrm>
          <a:prstGeom prst="rect">
            <a:avLst/>
          </a:prstGeom>
        </p:spPr>
        <p:txBody>
          <a:bodyPr wrap="square" rtlCol="0">
            <a:spAutoFit/>
          </a:bodyPr>
          <a:lstStyle/>
          <a:p>
            <a:r>
              <a:rPr lang="en-US" altLang="zh-CN" dirty="0">
                <a:hlinkClick r:id="rId2"/>
              </a:rPr>
              <a:t>connected papers</a:t>
            </a:r>
            <a:r>
              <a:rPr lang="zh-CN" altLang="en-US" dirty="0"/>
              <a:t>：可以通过文献之间的引用查找到相关的论文</a:t>
            </a:r>
            <a:br>
              <a:rPr lang="zh-CN" altLang="en-US" dirty="0"/>
            </a:br>
            <a:r>
              <a:rPr lang="en-US" altLang="zh-CN" dirty="0" err="1">
                <a:hlinkClick r:id="rId3"/>
              </a:rPr>
              <a:t>SemanticScholar</a:t>
            </a:r>
            <a:r>
              <a:rPr lang="zh-CN" altLang="en-US" dirty="0">
                <a:hlinkClick r:id="rId3"/>
              </a:rPr>
              <a:t>：</a:t>
            </a:r>
            <a:r>
              <a:rPr lang="zh-CN" altLang="en-US" dirty="0"/>
              <a:t>类似上面</a:t>
            </a:r>
            <a:br>
              <a:rPr lang="zh-CN" altLang="en-US" dirty="0"/>
            </a:br>
            <a:r>
              <a:rPr lang="en-US" altLang="zh-CN" dirty="0" err="1">
                <a:hlinkClick r:id="rId4"/>
              </a:rPr>
              <a:t>GoogleScholar</a:t>
            </a:r>
            <a:br>
              <a:rPr lang="en-US" altLang="zh-CN" dirty="0"/>
            </a:br>
            <a:r>
              <a:rPr lang="en-US" altLang="zh-CN" dirty="0">
                <a:hlinkClick r:id="rId5"/>
              </a:rPr>
              <a:t>Papers With </a:t>
            </a:r>
            <a:r>
              <a:rPr lang="en-US" altLang="zh-CN" dirty="0">
                <a:hlinkClick r:id="rId6"/>
              </a:rPr>
              <a:t>Code</a:t>
            </a:r>
            <a:r>
              <a:rPr lang="zh-CN" altLang="en-US" dirty="0"/>
              <a:t>：机器学习领域的论文和代码，代码和数据集是其特色。</a:t>
            </a:r>
            <a:br>
              <a:rPr lang="zh-CN" altLang="en-US" dirty="0"/>
            </a:br>
            <a:r>
              <a:rPr lang="en-US" altLang="zh-CN" dirty="0" err="1">
                <a:hlinkClick r:id="rId7"/>
              </a:rPr>
              <a:t>CiteSeer</a:t>
            </a:r>
            <a:r>
              <a:rPr lang="zh-CN" altLang="en-US" dirty="0"/>
              <a:t>是有着悠久历史的工具，能够通过引用查找文献，现在进化到</a:t>
            </a:r>
            <a:r>
              <a:rPr lang="en-US" altLang="zh-CN" dirty="0" err="1"/>
              <a:t>CiteSeerX</a:t>
            </a:r>
            <a:r>
              <a:rPr lang="zh-CN" altLang="en-US" dirty="0"/>
              <a:t>。</a:t>
            </a:r>
          </a:p>
        </p:txBody>
      </p:sp>
    </p:spTree>
    <p:extLst>
      <p:ext uri="{BB962C8B-B14F-4D97-AF65-F5344CB8AC3E}">
        <p14:creationId xmlns:p14="http://schemas.microsoft.com/office/powerpoint/2010/main" val="34531298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BAAD1E-AA3D-4B02-BA5C-6C616A5B0E64}"/>
              </a:ext>
            </a:extLst>
          </p:cNvPr>
          <p:cNvSpPr>
            <a:spLocks noGrp="1"/>
          </p:cNvSpPr>
          <p:nvPr>
            <p:ph type="title"/>
          </p:nvPr>
        </p:nvSpPr>
        <p:spPr/>
        <p:txBody>
          <a:bodyPr/>
          <a:lstStyle/>
          <a:p>
            <a:r>
              <a:rPr lang="zh-CN" altLang="en-US" dirty="0"/>
              <a:t>报告内容</a:t>
            </a:r>
          </a:p>
        </p:txBody>
      </p:sp>
      <p:sp>
        <p:nvSpPr>
          <p:cNvPr id="3" name="内容占位符 2">
            <a:extLst>
              <a:ext uri="{FF2B5EF4-FFF2-40B4-BE49-F238E27FC236}">
                <a16:creationId xmlns:a16="http://schemas.microsoft.com/office/drawing/2014/main" id="{3F906974-3448-45FB-9FB5-CC56F9F27B6B}"/>
              </a:ext>
            </a:extLst>
          </p:cNvPr>
          <p:cNvSpPr>
            <a:spLocks noGrp="1"/>
          </p:cNvSpPr>
          <p:nvPr>
            <p:ph idx="1"/>
          </p:nvPr>
        </p:nvSpPr>
        <p:spPr>
          <a:xfrm>
            <a:off x="467544" y="1905000"/>
            <a:ext cx="8280920" cy="4114800"/>
          </a:xfrm>
        </p:spPr>
        <p:txBody>
          <a:bodyPr/>
          <a:lstStyle/>
          <a:p>
            <a:r>
              <a:rPr lang="zh-CN" altLang="en-US" dirty="0"/>
              <a:t>方法的具体细节 </a:t>
            </a:r>
            <a:r>
              <a:rPr lang="en-US" altLang="zh-CN" dirty="0"/>
              <a:t>Details of the approach</a:t>
            </a:r>
          </a:p>
          <a:p>
            <a:pPr lvl="1"/>
            <a:r>
              <a:rPr lang="zh-CN" altLang="en-US" dirty="0"/>
              <a:t>清晰描述你的系统和所作工作，包括公式、伪代码、图表等。适当的中间结果和步骤。</a:t>
            </a:r>
            <a:br>
              <a:rPr lang="en-US" altLang="zh-CN" dirty="0"/>
            </a:br>
            <a:r>
              <a:rPr lang="en-US" altLang="zh-CN" dirty="0"/>
              <a:t>Include any formulas, pseudocode, diagrams -- anything that is necessary to clearly explain your system and what you have done. If possible, illustrate the intermediate stages of your approach with results images.</a:t>
            </a:r>
            <a:endParaRPr lang="zh-CN" altLang="en-US" dirty="0"/>
          </a:p>
        </p:txBody>
      </p:sp>
      <p:sp>
        <p:nvSpPr>
          <p:cNvPr id="4" name="灯片编号占位符 3">
            <a:extLst>
              <a:ext uri="{FF2B5EF4-FFF2-40B4-BE49-F238E27FC236}">
                <a16:creationId xmlns:a16="http://schemas.microsoft.com/office/drawing/2014/main" id="{1380B625-3D67-4C10-B003-D5FC7FEFF539}"/>
              </a:ext>
            </a:extLst>
          </p:cNvPr>
          <p:cNvSpPr>
            <a:spLocks noGrp="1"/>
          </p:cNvSpPr>
          <p:nvPr>
            <p:ph type="sldNum" sz="quarter" idx="12"/>
          </p:nvPr>
        </p:nvSpPr>
        <p:spPr/>
        <p:txBody>
          <a:bodyPr/>
          <a:lstStyle/>
          <a:p>
            <a:pPr>
              <a:defRPr/>
            </a:pPr>
            <a:fld id="{F0B84EDB-D7E8-4116-A54B-F08DA2340780}" type="slidenum">
              <a:rPr lang="en-US" altLang="zh-CN" smtClean="0"/>
              <a:pPr>
                <a:defRPr/>
              </a:pPr>
              <a:t>23</a:t>
            </a:fld>
            <a:endParaRPr lang="en-US" altLang="zh-CN"/>
          </a:p>
        </p:txBody>
      </p:sp>
    </p:spTree>
    <p:extLst>
      <p:ext uri="{BB962C8B-B14F-4D97-AF65-F5344CB8AC3E}">
        <p14:creationId xmlns:p14="http://schemas.microsoft.com/office/powerpoint/2010/main" val="2886534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BAAD1E-AA3D-4B02-BA5C-6C616A5B0E64}"/>
              </a:ext>
            </a:extLst>
          </p:cNvPr>
          <p:cNvSpPr>
            <a:spLocks noGrp="1"/>
          </p:cNvSpPr>
          <p:nvPr>
            <p:ph type="title"/>
          </p:nvPr>
        </p:nvSpPr>
        <p:spPr/>
        <p:txBody>
          <a:bodyPr/>
          <a:lstStyle/>
          <a:p>
            <a:r>
              <a:rPr lang="zh-CN" altLang="en-US" dirty="0"/>
              <a:t>报告内容</a:t>
            </a:r>
          </a:p>
        </p:txBody>
      </p:sp>
      <p:sp>
        <p:nvSpPr>
          <p:cNvPr id="3" name="内容占位符 2">
            <a:extLst>
              <a:ext uri="{FF2B5EF4-FFF2-40B4-BE49-F238E27FC236}">
                <a16:creationId xmlns:a16="http://schemas.microsoft.com/office/drawing/2014/main" id="{3F906974-3448-45FB-9FB5-CC56F9F27B6B}"/>
              </a:ext>
            </a:extLst>
          </p:cNvPr>
          <p:cNvSpPr>
            <a:spLocks noGrp="1"/>
          </p:cNvSpPr>
          <p:nvPr>
            <p:ph idx="1"/>
          </p:nvPr>
        </p:nvSpPr>
        <p:spPr>
          <a:xfrm>
            <a:off x="467544" y="1905000"/>
            <a:ext cx="8280920" cy="4114800"/>
          </a:xfrm>
        </p:spPr>
        <p:txBody>
          <a:bodyPr/>
          <a:lstStyle/>
          <a:p>
            <a:r>
              <a:rPr lang="zh-CN" altLang="en-US" dirty="0"/>
              <a:t>实验 </a:t>
            </a:r>
            <a:r>
              <a:rPr lang="en-US" altLang="zh-CN" dirty="0"/>
              <a:t>Experiments</a:t>
            </a:r>
          </a:p>
          <a:p>
            <a:pPr lvl="1"/>
            <a:r>
              <a:rPr lang="zh-CN" altLang="en-US" dirty="0"/>
              <a:t>清晰详细地描述实验和结果。如果使用训练和测试数据，描述其数量等量化信息信息。</a:t>
            </a:r>
            <a:br>
              <a:rPr lang="en-US" altLang="zh-CN" dirty="0"/>
            </a:br>
            <a:r>
              <a:rPr lang="zh-CN" altLang="en-US" dirty="0"/>
              <a:t>如果使用视频数据，放上视频的链接。</a:t>
            </a:r>
          </a:p>
        </p:txBody>
      </p:sp>
      <p:sp>
        <p:nvSpPr>
          <p:cNvPr id="4" name="灯片编号占位符 3">
            <a:extLst>
              <a:ext uri="{FF2B5EF4-FFF2-40B4-BE49-F238E27FC236}">
                <a16:creationId xmlns:a16="http://schemas.microsoft.com/office/drawing/2014/main" id="{1380B625-3D67-4C10-B003-D5FC7FEFF539}"/>
              </a:ext>
            </a:extLst>
          </p:cNvPr>
          <p:cNvSpPr>
            <a:spLocks noGrp="1"/>
          </p:cNvSpPr>
          <p:nvPr>
            <p:ph type="sldNum" sz="quarter" idx="12"/>
          </p:nvPr>
        </p:nvSpPr>
        <p:spPr/>
        <p:txBody>
          <a:bodyPr/>
          <a:lstStyle/>
          <a:p>
            <a:pPr>
              <a:defRPr/>
            </a:pPr>
            <a:fld id="{F0B84EDB-D7E8-4116-A54B-F08DA2340780}" type="slidenum">
              <a:rPr lang="en-US" altLang="zh-CN" smtClean="0"/>
              <a:pPr>
                <a:defRPr/>
              </a:pPr>
              <a:t>24</a:t>
            </a:fld>
            <a:endParaRPr lang="en-US" altLang="zh-CN"/>
          </a:p>
        </p:txBody>
      </p:sp>
    </p:spTree>
    <p:extLst>
      <p:ext uri="{BB962C8B-B14F-4D97-AF65-F5344CB8AC3E}">
        <p14:creationId xmlns:p14="http://schemas.microsoft.com/office/powerpoint/2010/main" val="14848152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BAAD1E-AA3D-4B02-BA5C-6C616A5B0E64}"/>
              </a:ext>
            </a:extLst>
          </p:cNvPr>
          <p:cNvSpPr>
            <a:spLocks noGrp="1"/>
          </p:cNvSpPr>
          <p:nvPr>
            <p:ph type="title"/>
          </p:nvPr>
        </p:nvSpPr>
        <p:spPr/>
        <p:txBody>
          <a:bodyPr/>
          <a:lstStyle/>
          <a:p>
            <a:r>
              <a:rPr lang="zh-CN" altLang="en-US" dirty="0"/>
              <a:t>报告内容</a:t>
            </a:r>
          </a:p>
        </p:txBody>
      </p:sp>
      <p:sp>
        <p:nvSpPr>
          <p:cNvPr id="3" name="内容占位符 2">
            <a:extLst>
              <a:ext uri="{FF2B5EF4-FFF2-40B4-BE49-F238E27FC236}">
                <a16:creationId xmlns:a16="http://schemas.microsoft.com/office/drawing/2014/main" id="{3F906974-3448-45FB-9FB5-CC56F9F27B6B}"/>
              </a:ext>
            </a:extLst>
          </p:cNvPr>
          <p:cNvSpPr>
            <a:spLocks noGrp="1"/>
          </p:cNvSpPr>
          <p:nvPr>
            <p:ph idx="1"/>
          </p:nvPr>
        </p:nvSpPr>
        <p:spPr>
          <a:xfrm>
            <a:off x="467544" y="1905000"/>
            <a:ext cx="8280920" cy="4114800"/>
          </a:xfrm>
        </p:spPr>
        <p:txBody>
          <a:bodyPr/>
          <a:lstStyle/>
          <a:p>
            <a:r>
              <a:rPr lang="zh-CN" altLang="en-US" dirty="0"/>
              <a:t>总结和讨论 </a:t>
            </a:r>
            <a:r>
              <a:rPr lang="en-US" altLang="zh-CN" dirty="0"/>
              <a:t>Discussion and conclusions</a:t>
            </a:r>
          </a:p>
          <a:p>
            <a:pPr lvl="1"/>
            <a:r>
              <a:rPr lang="zh-CN" altLang="en-US" dirty="0"/>
              <a:t>通过分析和实验，总结主要的收获和思考。即使实验结果不理想，如果能充分证明你做了大量的工作，有独立思考的见解和分析，并对今后可行的方案进行讨论，仍可以获得高分。</a:t>
            </a:r>
          </a:p>
        </p:txBody>
      </p:sp>
      <p:sp>
        <p:nvSpPr>
          <p:cNvPr id="4" name="灯片编号占位符 3">
            <a:extLst>
              <a:ext uri="{FF2B5EF4-FFF2-40B4-BE49-F238E27FC236}">
                <a16:creationId xmlns:a16="http://schemas.microsoft.com/office/drawing/2014/main" id="{1380B625-3D67-4C10-B003-D5FC7FEFF539}"/>
              </a:ext>
            </a:extLst>
          </p:cNvPr>
          <p:cNvSpPr>
            <a:spLocks noGrp="1"/>
          </p:cNvSpPr>
          <p:nvPr>
            <p:ph type="sldNum" sz="quarter" idx="12"/>
          </p:nvPr>
        </p:nvSpPr>
        <p:spPr/>
        <p:txBody>
          <a:bodyPr/>
          <a:lstStyle/>
          <a:p>
            <a:pPr>
              <a:defRPr/>
            </a:pPr>
            <a:fld id="{F0B84EDB-D7E8-4116-A54B-F08DA2340780}" type="slidenum">
              <a:rPr lang="en-US" altLang="zh-CN" smtClean="0"/>
              <a:pPr>
                <a:defRPr/>
              </a:pPr>
              <a:t>25</a:t>
            </a:fld>
            <a:endParaRPr lang="en-US" altLang="zh-CN"/>
          </a:p>
        </p:txBody>
      </p:sp>
    </p:spTree>
    <p:extLst>
      <p:ext uri="{BB962C8B-B14F-4D97-AF65-F5344CB8AC3E}">
        <p14:creationId xmlns:p14="http://schemas.microsoft.com/office/powerpoint/2010/main" val="33558906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BAAD1E-AA3D-4B02-BA5C-6C616A5B0E64}"/>
              </a:ext>
            </a:extLst>
          </p:cNvPr>
          <p:cNvSpPr>
            <a:spLocks noGrp="1"/>
          </p:cNvSpPr>
          <p:nvPr>
            <p:ph type="title"/>
          </p:nvPr>
        </p:nvSpPr>
        <p:spPr/>
        <p:txBody>
          <a:bodyPr/>
          <a:lstStyle/>
          <a:p>
            <a:r>
              <a:rPr lang="zh-CN" altLang="en-US" dirty="0"/>
              <a:t>报告内容</a:t>
            </a:r>
          </a:p>
        </p:txBody>
      </p:sp>
      <p:sp>
        <p:nvSpPr>
          <p:cNvPr id="3" name="内容占位符 2">
            <a:extLst>
              <a:ext uri="{FF2B5EF4-FFF2-40B4-BE49-F238E27FC236}">
                <a16:creationId xmlns:a16="http://schemas.microsoft.com/office/drawing/2014/main" id="{3F906974-3448-45FB-9FB5-CC56F9F27B6B}"/>
              </a:ext>
            </a:extLst>
          </p:cNvPr>
          <p:cNvSpPr>
            <a:spLocks noGrp="1"/>
          </p:cNvSpPr>
          <p:nvPr>
            <p:ph idx="1"/>
          </p:nvPr>
        </p:nvSpPr>
        <p:spPr>
          <a:xfrm>
            <a:off x="467544" y="1905000"/>
            <a:ext cx="8280920" cy="4114800"/>
          </a:xfrm>
        </p:spPr>
        <p:txBody>
          <a:bodyPr/>
          <a:lstStyle/>
          <a:p>
            <a:r>
              <a:rPr lang="zh-CN" altLang="en-US" dirty="0"/>
              <a:t>个人贡献声明 </a:t>
            </a:r>
            <a:r>
              <a:rPr lang="en-US" altLang="zh-CN" dirty="0"/>
              <a:t>Statement of individual contribution</a:t>
            </a:r>
          </a:p>
          <a:p>
            <a:pPr lvl="1"/>
            <a:r>
              <a:rPr lang="zh-CN" altLang="en-US" dirty="0"/>
              <a:t>每个成员的贡献内容</a:t>
            </a:r>
            <a:endParaRPr lang="en-US" altLang="zh-CN" dirty="0"/>
          </a:p>
          <a:p>
            <a:r>
              <a:rPr lang="zh-CN" altLang="en-US" dirty="0"/>
              <a:t>引用参考 </a:t>
            </a:r>
            <a:r>
              <a:rPr lang="en-US" altLang="zh-CN" dirty="0"/>
              <a:t>References</a:t>
            </a:r>
          </a:p>
          <a:p>
            <a:pPr lvl="1"/>
            <a:r>
              <a:rPr lang="zh-CN" altLang="en-US" dirty="0"/>
              <a:t>所参考和引用的文献、数据和资源等</a:t>
            </a:r>
            <a:br>
              <a:rPr lang="en-US" altLang="zh-CN" dirty="0"/>
            </a:br>
            <a:r>
              <a:rPr lang="en-US" altLang="zh-CN" dirty="0"/>
              <a:t>including URLs for any external code or data used.</a:t>
            </a:r>
            <a:endParaRPr lang="zh-CN" altLang="en-US" dirty="0"/>
          </a:p>
        </p:txBody>
      </p:sp>
      <p:sp>
        <p:nvSpPr>
          <p:cNvPr id="4" name="灯片编号占位符 3">
            <a:extLst>
              <a:ext uri="{FF2B5EF4-FFF2-40B4-BE49-F238E27FC236}">
                <a16:creationId xmlns:a16="http://schemas.microsoft.com/office/drawing/2014/main" id="{1380B625-3D67-4C10-B003-D5FC7FEFF539}"/>
              </a:ext>
            </a:extLst>
          </p:cNvPr>
          <p:cNvSpPr>
            <a:spLocks noGrp="1"/>
          </p:cNvSpPr>
          <p:nvPr>
            <p:ph type="sldNum" sz="quarter" idx="12"/>
          </p:nvPr>
        </p:nvSpPr>
        <p:spPr/>
        <p:txBody>
          <a:bodyPr/>
          <a:lstStyle/>
          <a:p>
            <a:pPr>
              <a:defRPr/>
            </a:pPr>
            <a:fld id="{F0B84EDB-D7E8-4116-A54B-F08DA2340780}" type="slidenum">
              <a:rPr lang="en-US" altLang="zh-CN" smtClean="0"/>
              <a:pPr>
                <a:defRPr/>
              </a:pPr>
              <a:t>26</a:t>
            </a:fld>
            <a:endParaRPr lang="en-US" altLang="zh-CN"/>
          </a:p>
        </p:txBody>
      </p:sp>
    </p:spTree>
    <p:extLst>
      <p:ext uri="{BB962C8B-B14F-4D97-AF65-F5344CB8AC3E}">
        <p14:creationId xmlns:p14="http://schemas.microsoft.com/office/powerpoint/2010/main" val="8558850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662E8B-176F-4DF9-9CD7-2EBD3D58646A}"/>
              </a:ext>
            </a:extLst>
          </p:cNvPr>
          <p:cNvSpPr>
            <a:spLocks noGrp="1"/>
          </p:cNvSpPr>
          <p:nvPr>
            <p:ph type="title"/>
          </p:nvPr>
        </p:nvSpPr>
        <p:spPr/>
        <p:txBody>
          <a:bodyPr/>
          <a:lstStyle/>
          <a:p>
            <a:r>
              <a:rPr lang="zh-CN" altLang="en-US" dirty="0"/>
              <a:t>视频</a:t>
            </a:r>
          </a:p>
        </p:txBody>
      </p:sp>
      <p:sp>
        <p:nvSpPr>
          <p:cNvPr id="3" name="内容占位符 2">
            <a:extLst>
              <a:ext uri="{FF2B5EF4-FFF2-40B4-BE49-F238E27FC236}">
                <a16:creationId xmlns:a16="http://schemas.microsoft.com/office/drawing/2014/main" id="{8CD773B9-11BA-494B-8758-51E5C2C0BE28}"/>
              </a:ext>
            </a:extLst>
          </p:cNvPr>
          <p:cNvSpPr>
            <a:spLocks noGrp="1"/>
          </p:cNvSpPr>
          <p:nvPr>
            <p:ph idx="1"/>
          </p:nvPr>
        </p:nvSpPr>
        <p:spPr/>
        <p:txBody>
          <a:bodyPr/>
          <a:lstStyle/>
          <a:p>
            <a:r>
              <a:rPr lang="zh-CN" altLang="en-US" dirty="0"/>
              <a:t>项目描述视频（</a:t>
            </a:r>
            <a:r>
              <a:rPr lang="en-US" altLang="zh-CN" dirty="0"/>
              <a:t>8</a:t>
            </a:r>
            <a:r>
              <a:rPr lang="zh-CN" altLang="en-US" dirty="0"/>
              <a:t>分钟内），提交到</a:t>
            </a:r>
            <a:r>
              <a:rPr lang="en-US" altLang="zh-CN" dirty="0"/>
              <a:t>B</a:t>
            </a:r>
            <a:r>
              <a:rPr lang="zh-CN" altLang="en-US" dirty="0"/>
              <a:t>站。</a:t>
            </a:r>
            <a:endParaRPr lang="en-US" altLang="zh-CN" dirty="0"/>
          </a:p>
          <a:p>
            <a:r>
              <a:rPr lang="zh-CN" altLang="en-US" dirty="0"/>
              <a:t>视频内容建议但不限于：创意、实现手段、算法讲述、运行演示</a:t>
            </a:r>
            <a:r>
              <a:rPr lang="en-US" altLang="zh-CN" dirty="0"/>
              <a:t>……</a:t>
            </a:r>
            <a:endParaRPr lang="zh-CN" altLang="en-US" dirty="0"/>
          </a:p>
        </p:txBody>
      </p:sp>
      <p:sp>
        <p:nvSpPr>
          <p:cNvPr id="4" name="灯片编号占位符 3">
            <a:extLst>
              <a:ext uri="{FF2B5EF4-FFF2-40B4-BE49-F238E27FC236}">
                <a16:creationId xmlns:a16="http://schemas.microsoft.com/office/drawing/2014/main" id="{DFB304AA-A624-43C5-AA50-34DD75EB0A16}"/>
              </a:ext>
            </a:extLst>
          </p:cNvPr>
          <p:cNvSpPr>
            <a:spLocks noGrp="1"/>
          </p:cNvSpPr>
          <p:nvPr>
            <p:ph type="sldNum" sz="quarter" idx="12"/>
          </p:nvPr>
        </p:nvSpPr>
        <p:spPr/>
        <p:txBody>
          <a:bodyPr/>
          <a:lstStyle/>
          <a:p>
            <a:pPr>
              <a:defRPr/>
            </a:pPr>
            <a:fld id="{F0B84EDB-D7E8-4116-A54B-F08DA2340780}" type="slidenum">
              <a:rPr lang="en-US" altLang="zh-CN" smtClean="0"/>
              <a:pPr>
                <a:defRPr/>
              </a:pPr>
              <a:t>27</a:t>
            </a:fld>
            <a:endParaRPr lang="en-US" altLang="zh-CN"/>
          </a:p>
        </p:txBody>
      </p:sp>
    </p:spTree>
    <p:extLst>
      <p:ext uri="{BB962C8B-B14F-4D97-AF65-F5344CB8AC3E}">
        <p14:creationId xmlns:p14="http://schemas.microsoft.com/office/powerpoint/2010/main" val="10486110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6B0171-1C6A-4CDF-808F-70643750D877}"/>
              </a:ext>
            </a:extLst>
          </p:cNvPr>
          <p:cNvSpPr>
            <a:spLocks noGrp="1"/>
          </p:cNvSpPr>
          <p:nvPr>
            <p:ph type="title"/>
          </p:nvPr>
        </p:nvSpPr>
        <p:spPr/>
        <p:txBody>
          <a:bodyPr/>
          <a:lstStyle/>
          <a:p>
            <a:r>
              <a:rPr lang="zh-CN" altLang="en-US" dirty="0"/>
              <a:t>提交方式</a:t>
            </a:r>
          </a:p>
        </p:txBody>
      </p:sp>
      <p:sp>
        <p:nvSpPr>
          <p:cNvPr id="3" name="内容占位符 2">
            <a:extLst>
              <a:ext uri="{FF2B5EF4-FFF2-40B4-BE49-F238E27FC236}">
                <a16:creationId xmlns:a16="http://schemas.microsoft.com/office/drawing/2014/main" id="{23751233-42A3-4583-8A55-A058E89ABD32}"/>
              </a:ext>
            </a:extLst>
          </p:cNvPr>
          <p:cNvSpPr>
            <a:spLocks noGrp="1"/>
          </p:cNvSpPr>
          <p:nvPr>
            <p:ph idx="1"/>
          </p:nvPr>
        </p:nvSpPr>
        <p:spPr>
          <a:xfrm>
            <a:off x="971600" y="1628800"/>
            <a:ext cx="7562800" cy="3672408"/>
          </a:xfrm>
        </p:spPr>
        <p:txBody>
          <a:bodyPr/>
          <a:lstStyle/>
          <a:p>
            <a:r>
              <a:rPr lang="zh-CN" altLang="en-US" sz="2800" dirty="0"/>
              <a:t>使用</a:t>
            </a:r>
            <a:r>
              <a:rPr lang="en-US" altLang="zh-CN" sz="2800" dirty="0"/>
              <a:t>GitHub</a:t>
            </a:r>
            <a:r>
              <a:rPr lang="zh-CN" altLang="en-US" sz="2800" dirty="0"/>
              <a:t>或</a:t>
            </a:r>
            <a:r>
              <a:rPr lang="en-US" altLang="zh-CN" sz="2800" dirty="0"/>
              <a:t>GitLab</a:t>
            </a:r>
            <a:r>
              <a:rPr lang="zh-CN" altLang="en-US" sz="2800" dirty="0"/>
              <a:t>或</a:t>
            </a:r>
            <a:r>
              <a:rPr lang="en-US" altLang="zh-CN" sz="2800" dirty="0" err="1"/>
              <a:t>Gitee</a:t>
            </a:r>
            <a:r>
              <a:rPr lang="zh-CN" altLang="en-US" sz="2800" dirty="0"/>
              <a:t>，创建仓库，选择</a:t>
            </a:r>
            <a:r>
              <a:rPr lang="zh-CN" altLang="en-US" sz="2800" dirty="0">
                <a:solidFill>
                  <a:srgbClr val="FFC000"/>
                </a:solidFill>
              </a:rPr>
              <a:t>公开</a:t>
            </a:r>
            <a:r>
              <a:rPr lang="zh-CN" altLang="en-US" sz="2800" dirty="0"/>
              <a:t>方式。</a:t>
            </a:r>
            <a:endParaRPr lang="en-US" altLang="zh-CN" sz="2800" dirty="0"/>
          </a:p>
          <a:p>
            <a:r>
              <a:rPr lang="zh-CN" altLang="en-US" sz="2800" dirty="0"/>
              <a:t>仓库的</a:t>
            </a:r>
            <a:r>
              <a:rPr lang="en-US" altLang="zh-CN" sz="2800" dirty="0"/>
              <a:t>README.MD</a:t>
            </a:r>
            <a:r>
              <a:rPr lang="zh-CN" altLang="en-US" sz="2800" dirty="0"/>
              <a:t>文件作为</a:t>
            </a:r>
            <a:r>
              <a:rPr lang="zh-CN" altLang="en-US" sz="2800" dirty="0">
                <a:solidFill>
                  <a:srgbClr val="FFC000"/>
                </a:solidFill>
              </a:rPr>
              <a:t>项目</a:t>
            </a:r>
            <a:r>
              <a:rPr lang="zh-CN" altLang="en-US" sz="2800" dirty="0"/>
              <a:t>的简介，</a:t>
            </a:r>
            <a:r>
              <a:rPr lang="en-US" altLang="zh-CN" sz="2800" dirty="0">
                <a:solidFill>
                  <a:srgbClr val="FFC000"/>
                </a:solidFill>
              </a:rPr>
              <a:t>B</a:t>
            </a:r>
            <a:r>
              <a:rPr lang="zh-CN" altLang="en-US" sz="2800" dirty="0">
                <a:solidFill>
                  <a:srgbClr val="FFC000"/>
                </a:solidFill>
              </a:rPr>
              <a:t>站视频的链接</a:t>
            </a:r>
            <a:r>
              <a:rPr lang="zh-CN" altLang="en-US" sz="2800" dirty="0"/>
              <a:t>写在该文件靠前位置。</a:t>
            </a:r>
            <a:endParaRPr lang="en-US" altLang="zh-CN" sz="2800" dirty="0"/>
          </a:p>
          <a:p>
            <a:r>
              <a:rPr lang="zh-CN" altLang="en-US" sz="2800" dirty="0"/>
              <a:t>所有内容（代码、文档、图片等）都提交在仓库里。</a:t>
            </a:r>
            <a:endParaRPr lang="en-US" altLang="zh-CN" sz="2800" dirty="0"/>
          </a:p>
          <a:p>
            <a:r>
              <a:rPr lang="zh-CN" altLang="en-US" sz="2800" dirty="0"/>
              <a:t>在课堂派里用</a:t>
            </a:r>
            <a:r>
              <a:rPr lang="en-US" altLang="zh-CN" sz="2800" dirty="0">
                <a:solidFill>
                  <a:srgbClr val="FFC000"/>
                </a:solidFill>
              </a:rPr>
              <a:t>txt</a:t>
            </a:r>
            <a:r>
              <a:rPr lang="zh-CN" altLang="en-US" sz="2800" dirty="0"/>
              <a:t>文件提交仓库地址。</a:t>
            </a:r>
            <a:endParaRPr lang="en-US" altLang="zh-CN" sz="2800" dirty="0"/>
          </a:p>
        </p:txBody>
      </p:sp>
      <p:sp>
        <p:nvSpPr>
          <p:cNvPr id="4" name="灯片编号占位符 3">
            <a:extLst>
              <a:ext uri="{FF2B5EF4-FFF2-40B4-BE49-F238E27FC236}">
                <a16:creationId xmlns:a16="http://schemas.microsoft.com/office/drawing/2014/main" id="{1C50B9D0-A56F-4091-87D4-BAB42340BB68}"/>
              </a:ext>
            </a:extLst>
          </p:cNvPr>
          <p:cNvSpPr>
            <a:spLocks noGrp="1"/>
          </p:cNvSpPr>
          <p:nvPr>
            <p:ph type="sldNum" sz="quarter" idx="12"/>
          </p:nvPr>
        </p:nvSpPr>
        <p:spPr/>
        <p:txBody>
          <a:bodyPr/>
          <a:lstStyle/>
          <a:p>
            <a:pPr>
              <a:defRPr/>
            </a:pPr>
            <a:fld id="{F0B84EDB-D7E8-4116-A54B-F08DA2340780}" type="slidenum">
              <a:rPr lang="en-US" altLang="zh-CN" smtClean="0"/>
              <a:pPr>
                <a:defRPr/>
              </a:pPr>
              <a:t>28</a:t>
            </a:fld>
            <a:endParaRPr lang="en-US" altLang="zh-CN"/>
          </a:p>
        </p:txBody>
      </p:sp>
    </p:spTree>
    <p:extLst>
      <p:ext uri="{BB962C8B-B14F-4D97-AF65-F5344CB8AC3E}">
        <p14:creationId xmlns:p14="http://schemas.microsoft.com/office/powerpoint/2010/main" val="34451721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3B161C-6A34-417B-8C29-24CE8A72B984}"/>
              </a:ext>
            </a:extLst>
          </p:cNvPr>
          <p:cNvSpPr>
            <a:spLocks noGrp="1"/>
          </p:cNvSpPr>
          <p:nvPr>
            <p:ph type="title"/>
          </p:nvPr>
        </p:nvSpPr>
        <p:spPr/>
        <p:txBody>
          <a:bodyPr/>
          <a:lstStyle/>
          <a:p>
            <a:r>
              <a:rPr lang="zh-CN" altLang="en-US" dirty="0"/>
              <a:t>时间节点</a:t>
            </a:r>
          </a:p>
        </p:txBody>
      </p:sp>
      <p:sp>
        <p:nvSpPr>
          <p:cNvPr id="3" name="内容占位符 2">
            <a:extLst>
              <a:ext uri="{FF2B5EF4-FFF2-40B4-BE49-F238E27FC236}">
                <a16:creationId xmlns:a16="http://schemas.microsoft.com/office/drawing/2014/main" id="{281F1314-8FBF-46FE-A029-B8F19D83AC3C}"/>
              </a:ext>
            </a:extLst>
          </p:cNvPr>
          <p:cNvSpPr>
            <a:spLocks noGrp="1"/>
          </p:cNvSpPr>
          <p:nvPr>
            <p:ph idx="1"/>
          </p:nvPr>
        </p:nvSpPr>
        <p:spPr>
          <a:xfrm>
            <a:off x="611560" y="1905000"/>
            <a:ext cx="7922840" cy="4114800"/>
          </a:xfrm>
        </p:spPr>
        <p:txBody>
          <a:bodyPr/>
          <a:lstStyle/>
          <a:p>
            <a:r>
              <a:rPr lang="zh-CN" altLang="en-US" dirty="0"/>
              <a:t>分组。每组不多于</a:t>
            </a:r>
            <a:r>
              <a:rPr lang="en-US" altLang="zh-CN" dirty="0"/>
              <a:t>5</a:t>
            </a:r>
            <a:r>
              <a:rPr lang="zh-CN" altLang="en-US" dirty="0"/>
              <a:t>人。</a:t>
            </a:r>
            <a:endParaRPr lang="en-US" altLang="zh-CN" dirty="0"/>
          </a:p>
          <a:p>
            <a:r>
              <a:rPr lang="en-US" altLang="zh-CN" dirty="0"/>
              <a:t>4</a:t>
            </a:r>
            <a:r>
              <a:rPr lang="zh-CN" altLang="en-US" dirty="0"/>
              <a:t>月</a:t>
            </a:r>
            <a:r>
              <a:rPr lang="en-US" altLang="zh-CN"/>
              <a:t>13</a:t>
            </a:r>
            <a:r>
              <a:rPr lang="zh-CN" altLang="en-US"/>
              <a:t>日</a:t>
            </a:r>
            <a:r>
              <a:rPr lang="zh-CN" altLang="en-US" dirty="0"/>
              <a:t>提交项目</a:t>
            </a:r>
            <a:r>
              <a:rPr lang="en-US" altLang="zh-CN" dirty="0"/>
              <a:t>proposal</a:t>
            </a:r>
            <a:r>
              <a:rPr lang="zh-CN" altLang="en-US" dirty="0"/>
              <a:t>。</a:t>
            </a:r>
            <a:endParaRPr lang="en-US" altLang="zh-CN" dirty="0"/>
          </a:p>
          <a:p>
            <a:r>
              <a:rPr lang="zh-CN" altLang="en-US" dirty="0"/>
              <a:t>期末考试周前的最后一天（</a:t>
            </a:r>
            <a:r>
              <a:rPr lang="en-US" altLang="zh-CN" dirty="0"/>
              <a:t>6</a:t>
            </a:r>
            <a:r>
              <a:rPr lang="zh-CN" altLang="en-US" dirty="0"/>
              <a:t>月</a:t>
            </a:r>
            <a:r>
              <a:rPr lang="en-US" altLang="zh-CN" dirty="0"/>
              <a:t>23</a:t>
            </a:r>
            <a:r>
              <a:rPr lang="zh-CN" altLang="en-US" dirty="0"/>
              <a:t>日），提交截止。</a:t>
            </a:r>
            <a:endParaRPr lang="en-US" altLang="zh-CN" dirty="0"/>
          </a:p>
        </p:txBody>
      </p:sp>
      <p:sp>
        <p:nvSpPr>
          <p:cNvPr id="4" name="灯片编号占位符 3">
            <a:extLst>
              <a:ext uri="{FF2B5EF4-FFF2-40B4-BE49-F238E27FC236}">
                <a16:creationId xmlns:a16="http://schemas.microsoft.com/office/drawing/2014/main" id="{B9232F5A-39C2-4A87-84F5-6624EE26A240}"/>
              </a:ext>
            </a:extLst>
          </p:cNvPr>
          <p:cNvSpPr>
            <a:spLocks noGrp="1"/>
          </p:cNvSpPr>
          <p:nvPr>
            <p:ph type="sldNum" sz="quarter" idx="12"/>
          </p:nvPr>
        </p:nvSpPr>
        <p:spPr/>
        <p:txBody>
          <a:bodyPr/>
          <a:lstStyle/>
          <a:p>
            <a:pPr>
              <a:defRPr/>
            </a:pPr>
            <a:fld id="{F0B84EDB-D7E8-4116-A54B-F08DA2340780}" type="slidenum">
              <a:rPr lang="en-US" altLang="zh-CN" smtClean="0"/>
              <a:pPr>
                <a:defRPr/>
              </a:pPr>
              <a:t>29</a:t>
            </a:fld>
            <a:endParaRPr lang="en-US" altLang="zh-CN"/>
          </a:p>
        </p:txBody>
      </p:sp>
    </p:spTree>
    <p:extLst>
      <p:ext uri="{BB962C8B-B14F-4D97-AF65-F5344CB8AC3E}">
        <p14:creationId xmlns:p14="http://schemas.microsoft.com/office/powerpoint/2010/main" val="2917216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E48BDC-2C86-4494-BEC0-0B1FE3032862}"/>
              </a:ext>
            </a:extLst>
          </p:cNvPr>
          <p:cNvSpPr>
            <a:spLocks noGrp="1"/>
          </p:cNvSpPr>
          <p:nvPr>
            <p:ph type="title"/>
          </p:nvPr>
        </p:nvSpPr>
        <p:spPr>
          <a:xfrm>
            <a:off x="827584" y="152502"/>
            <a:ext cx="7162800" cy="1143000"/>
          </a:xfrm>
        </p:spPr>
        <p:txBody>
          <a:bodyPr/>
          <a:lstStyle/>
          <a:p>
            <a:r>
              <a:rPr lang="zh-CN" altLang="en-US" dirty="0"/>
              <a:t>可选择的功能（仅参考）</a:t>
            </a:r>
          </a:p>
        </p:txBody>
      </p:sp>
      <p:sp>
        <p:nvSpPr>
          <p:cNvPr id="3" name="内容占位符 2">
            <a:extLst>
              <a:ext uri="{FF2B5EF4-FFF2-40B4-BE49-F238E27FC236}">
                <a16:creationId xmlns:a16="http://schemas.microsoft.com/office/drawing/2014/main" id="{81FD6ED2-11B7-4145-B4BB-BA59F2E8A5A2}"/>
              </a:ext>
            </a:extLst>
          </p:cNvPr>
          <p:cNvSpPr>
            <a:spLocks noGrp="1"/>
          </p:cNvSpPr>
          <p:nvPr>
            <p:ph idx="1"/>
          </p:nvPr>
        </p:nvSpPr>
        <p:spPr>
          <a:xfrm>
            <a:off x="827584" y="1844824"/>
            <a:ext cx="7704856" cy="3385018"/>
          </a:xfrm>
        </p:spPr>
        <p:txBody>
          <a:bodyPr/>
          <a:lstStyle/>
          <a:p>
            <a:r>
              <a:rPr lang="zh-CN" altLang="en-US" sz="2800" dirty="0"/>
              <a:t>你的项目要完成哪些功能？</a:t>
            </a:r>
            <a:endParaRPr lang="en-US" altLang="zh-CN" sz="2800" dirty="0"/>
          </a:p>
          <a:p>
            <a:pPr lvl="1"/>
            <a:r>
              <a:rPr lang="zh-CN" altLang="en-US" sz="2400" dirty="0"/>
              <a:t>识别棋盘 </a:t>
            </a:r>
            <a:r>
              <a:rPr lang="en-US" altLang="zh-CN" sz="2400" dirty="0"/>
              <a:t>chess board</a:t>
            </a:r>
          </a:p>
          <a:p>
            <a:pPr lvl="1"/>
            <a:r>
              <a:rPr lang="zh-CN" altLang="en-US" sz="2400" dirty="0"/>
              <a:t>识别棋盘上的棋子 </a:t>
            </a:r>
            <a:r>
              <a:rPr lang="en-US" altLang="zh-CN" sz="2400" dirty="0"/>
              <a:t>chess pieces</a:t>
            </a:r>
          </a:p>
          <a:p>
            <a:pPr lvl="1"/>
            <a:r>
              <a:rPr lang="zh-CN" altLang="en-US" sz="2400" dirty="0"/>
              <a:t>判断每个棋子在棋盘的哪个格子里</a:t>
            </a:r>
            <a:endParaRPr lang="en-US" altLang="zh-CN" sz="2400" dirty="0"/>
          </a:p>
          <a:p>
            <a:pPr lvl="1"/>
            <a:r>
              <a:rPr lang="zh-CN" altLang="en-US" sz="2400" dirty="0"/>
              <a:t>做成</a:t>
            </a:r>
            <a:r>
              <a:rPr lang="en-US" altLang="zh-CN" sz="2400" dirty="0"/>
              <a:t>web</a:t>
            </a:r>
            <a:r>
              <a:rPr lang="zh-CN" altLang="en-US" sz="2400" dirty="0"/>
              <a:t>，</a:t>
            </a:r>
            <a:r>
              <a:rPr lang="en-US" altLang="zh-CN" sz="2400" dirty="0"/>
              <a:t>APP</a:t>
            </a:r>
          </a:p>
          <a:p>
            <a:pPr lvl="1"/>
            <a:r>
              <a:rPr lang="zh-CN" altLang="en-US" sz="2400" dirty="0"/>
              <a:t>连接</a:t>
            </a:r>
            <a:r>
              <a:rPr lang="en-US" altLang="zh-CN" sz="2400" dirty="0"/>
              <a:t>chess AI engine</a:t>
            </a:r>
          </a:p>
          <a:p>
            <a:pPr lvl="1"/>
            <a:r>
              <a:rPr lang="zh-CN" altLang="en-US" sz="2400" dirty="0"/>
              <a:t>使用机械臂移动棋子</a:t>
            </a:r>
          </a:p>
        </p:txBody>
      </p:sp>
      <p:sp>
        <p:nvSpPr>
          <p:cNvPr id="4" name="灯片编号占位符 3">
            <a:extLst>
              <a:ext uri="{FF2B5EF4-FFF2-40B4-BE49-F238E27FC236}">
                <a16:creationId xmlns:a16="http://schemas.microsoft.com/office/drawing/2014/main" id="{99D87591-85AB-470C-BA53-80A51A49DB75}"/>
              </a:ext>
            </a:extLst>
          </p:cNvPr>
          <p:cNvSpPr>
            <a:spLocks noGrp="1"/>
          </p:cNvSpPr>
          <p:nvPr>
            <p:ph type="sldNum" sz="quarter" idx="12"/>
          </p:nvPr>
        </p:nvSpPr>
        <p:spPr/>
        <p:txBody>
          <a:bodyPr/>
          <a:lstStyle/>
          <a:p>
            <a:pPr>
              <a:defRPr/>
            </a:pPr>
            <a:fld id="{F0B84EDB-D7E8-4116-A54B-F08DA2340780}" type="slidenum">
              <a:rPr lang="en-US" altLang="zh-CN" smtClean="0"/>
              <a:pPr>
                <a:defRPr/>
              </a:pPr>
              <a:t>3</a:t>
            </a:fld>
            <a:endParaRPr lang="en-US" altLang="zh-CN"/>
          </a:p>
        </p:txBody>
      </p:sp>
    </p:spTree>
    <p:extLst>
      <p:ext uri="{BB962C8B-B14F-4D97-AF65-F5344CB8AC3E}">
        <p14:creationId xmlns:p14="http://schemas.microsoft.com/office/powerpoint/2010/main" val="30003905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8E1E33-AC28-4A68-B948-8B0D5AF480FC}"/>
              </a:ext>
            </a:extLst>
          </p:cNvPr>
          <p:cNvSpPr>
            <a:spLocks noGrp="1"/>
          </p:cNvSpPr>
          <p:nvPr>
            <p:ph type="title"/>
          </p:nvPr>
        </p:nvSpPr>
        <p:spPr/>
        <p:txBody>
          <a:bodyPr/>
          <a:lstStyle/>
          <a:p>
            <a:r>
              <a:rPr lang="zh-CN" altLang="en-US" dirty="0"/>
              <a:t>评价标准</a:t>
            </a:r>
          </a:p>
        </p:txBody>
      </p:sp>
      <p:sp>
        <p:nvSpPr>
          <p:cNvPr id="3" name="内容占位符 2">
            <a:extLst>
              <a:ext uri="{FF2B5EF4-FFF2-40B4-BE49-F238E27FC236}">
                <a16:creationId xmlns:a16="http://schemas.microsoft.com/office/drawing/2014/main" id="{1D5FD790-DD73-42A9-BC71-5AA0CBB33F30}"/>
              </a:ext>
            </a:extLst>
          </p:cNvPr>
          <p:cNvSpPr>
            <a:spLocks noGrp="1"/>
          </p:cNvSpPr>
          <p:nvPr>
            <p:ph idx="1"/>
          </p:nvPr>
        </p:nvSpPr>
        <p:spPr>
          <a:xfrm>
            <a:off x="395536" y="1905000"/>
            <a:ext cx="8496944" cy="4114800"/>
          </a:xfrm>
        </p:spPr>
        <p:txBody>
          <a:bodyPr/>
          <a:lstStyle/>
          <a:p>
            <a:r>
              <a:rPr lang="zh-CN" altLang="en-US" dirty="0"/>
              <a:t>项目质量（原创性，完成度，分析等）</a:t>
            </a:r>
            <a:r>
              <a:rPr lang="en-US" altLang="zh-CN" dirty="0"/>
              <a:t> </a:t>
            </a:r>
          </a:p>
          <a:p>
            <a:pPr marL="457200" lvl="1" indent="0">
              <a:buNone/>
            </a:pPr>
            <a:r>
              <a:rPr lang="en-US" altLang="zh-CN" dirty="0"/>
              <a:t>(originality, thoroughness, extent of analysis, etc.)</a:t>
            </a:r>
          </a:p>
          <a:p>
            <a:r>
              <a:rPr lang="zh-CN" altLang="en-US" dirty="0"/>
              <a:t>项目技术报告和视频质量</a:t>
            </a:r>
            <a:endParaRPr lang="en-US" altLang="zh-CN" dirty="0"/>
          </a:p>
        </p:txBody>
      </p:sp>
      <p:sp>
        <p:nvSpPr>
          <p:cNvPr id="4" name="灯片编号占位符 3">
            <a:extLst>
              <a:ext uri="{FF2B5EF4-FFF2-40B4-BE49-F238E27FC236}">
                <a16:creationId xmlns:a16="http://schemas.microsoft.com/office/drawing/2014/main" id="{331507C4-1D80-43F3-8C3F-F50184A98C5E}"/>
              </a:ext>
            </a:extLst>
          </p:cNvPr>
          <p:cNvSpPr>
            <a:spLocks noGrp="1"/>
          </p:cNvSpPr>
          <p:nvPr>
            <p:ph type="sldNum" sz="quarter" idx="12"/>
          </p:nvPr>
        </p:nvSpPr>
        <p:spPr/>
        <p:txBody>
          <a:bodyPr/>
          <a:lstStyle/>
          <a:p>
            <a:pPr>
              <a:defRPr/>
            </a:pPr>
            <a:fld id="{F0B84EDB-D7E8-4116-A54B-F08DA2340780}" type="slidenum">
              <a:rPr lang="en-US" altLang="zh-CN" smtClean="0"/>
              <a:pPr>
                <a:defRPr/>
              </a:pPr>
              <a:t>30</a:t>
            </a:fld>
            <a:endParaRPr lang="en-US" altLang="zh-CN"/>
          </a:p>
        </p:txBody>
      </p:sp>
    </p:spTree>
    <p:extLst>
      <p:ext uri="{BB962C8B-B14F-4D97-AF65-F5344CB8AC3E}">
        <p14:creationId xmlns:p14="http://schemas.microsoft.com/office/powerpoint/2010/main" val="4002155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8E1E33-AC28-4A68-B948-8B0D5AF480FC}"/>
              </a:ext>
            </a:extLst>
          </p:cNvPr>
          <p:cNvSpPr>
            <a:spLocks noGrp="1"/>
          </p:cNvSpPr>
          <p:nvPr>
            <p:ph type="title"/>
          </p:nvPr>
        </p:nvSpPr>
        <p:spPr/>
        <p:txBody>
          <a:bodyPr/>
          <a:lstStyle/>
          <a:p>
            <a:r>
              <a:rPr lang="zh-CN" altLang="en-US" dirty="0"/>
              <a:t>评价标准</a:t>
            </a:r>
          </a:p>
        </p:txBody>
      </p:sp>
      <p:sp>
        <p:nvSpPr>
          <p:cNvPr id="3" name="内容占位符 2">
            <a:extLst>
              <a:ext uri="{FF2B5EF4-FFF2-40B4-BE49-F238E27FC236}">
                <a16:creationId xmlns:a16="http://schemas.microsoft.com/office/drawing/2014/main" id="{1D5FD790-DD73-42A9-BC71-5AA0CBB33F30}"/>
              </a:ext>
            </a:extLst>
          </p:cNvPr>
          <p:cNvSpPr>
            <a:spLocks noGrp="1"/>
          </p:cNvSpPr>
          <p:nvPr>
            <p:ph idx="1"/>
          </p:nvPr>
        </p:nvSpPr>
        <p:spPr>
          <a:xfrm>
            <a:off x="107504" y="1905000"/>
            <a:ext cx="8928992" cy="4114800"/>
          </a:xfrm>
        </p:spPr>
        <p:txBody>
          <a:bodyPr/>
          <a:lstStyle/>
          <a:p>
            <a:r>
              <a:rPr lang="zh-CN" altLang="en-US" dirty="0"/>
              <a:t>组内人数多，完成内容应该相应更多</a:t>
            </a:r>
            <a:endParaRPr lang="en-US" altLang="zh-CN" dirty="0"/>
          </a:p>
          <a:p>
            <a:r>
              <a:rPr lang="zh-CN" altLang="en-US" dirty="0"/>
              <a:t>即使自己设计的算法效果不好，但展示和报告能够体现工作量和深入探索，以及有思想的结果分析，仍应该给予相应的较好的分数。</a:t>
            </a:r>
            <a:br>
              <a:rPr lang="en-US" altLang="zh-CN" dirty="0"/>
            </a:br>
            <a:r>
              <a:rPr lang="en-US" altLang="zh-CN" dirty="0"/>
              <a:t>As long as your presentation and report show evidence of extensive analysis and exploration, and provides thoughtful explanations of the observed outcomes.</a:t>
            </a:r>
            <a:endParaRPr lang="zh-CN" altLang="en-US" dirty="0"/>
          </a:p>
        </p:txBody>
      </p:sp>
      <p:sp>
        <p:nvSpPr>
          <p:cNvPr id="4" name="灯片编号占位符 3">
            <a:extLst>
              <a:ext uri="{FF2B5EF4-FFF2-40B4-BE49-F238E27FC236}">
                <a16:creationId xmlns:a16="http://schemas.microsoft.com/office/drawing/2014/main" id="{331507C4-1D80-43F3-8C3F-F50184A98C5E}"/>
              </a:ext>
            </a:extLst>
          </p:cNvPr>
          <p:cNvSpPr>
            <a:spLocks noGrp="1"/>
          </p:cNvSpPr>
          <p:nvPr>
            <p:ph type="sldNum" sz="quarter" idx="12"/>
          </p:nvPr>
        </p:nvSpPr>
        <p:spPr/>
        <p:txBody>
          <a:bodyPr/>
          <a:lstStyle/>
          <a:p>
            <a:pPr>
              <a:defRPr/>
            </a:pPr>
            <a:fld id="{F0B84EDB-D7E8-4116-A54B-F08DA2340780}" type="slidenum">
              <a:rPr lang="en-US" altLang="zh-CN" smtClean="0"/>
              <a:pPr>
                <a:defRPr/>
              </a:pPr>
              <a:t>31</a:t>
            </a:fld>
            <a:endParaRPr lang="en-US" altLang="zh-CN"/>
          </a:p>
        </p:txBody>
      </p:sp>
    </p:spTree>
    <p:extLst>
      <p:ext uri="{BB962C8B-B14F-4D97-AF65-F5344CB8AC3E}">
        <p14:creationId xmlns:p14="http://schemas.microsoft.com/office/powerpoint/2010/main" val="6550256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4DAB5F-876E-4544-ABC3-281EB76F2B85}"/>
              </a:ext>
            </a:extLst>
          </p:cNvPr>
          <p:cNvSpPr>
            <a:spLocks noGrp="1"/>
          </p:cNvSpPr>
          <p:nvPr>
            <p:ph type="title"/>
          </p:nvPr>
        </p:nvSpPr>
        <p:spPr/>
        <p:txBody>
          <a:bodyPr/>
          <a:lstStyle/>
          <a:p>
            <a:r>
              <a:rPr lang="zh-CN" altLang="en-US" dirty="0"/>
              <a:t>最终成绩评分标准</a:t>
            </a:r>
          </a:p>
        </p:txBody>
      </p:sp>
      <p:sp>
        <p:nvSpPr>
          <p:cNvPr id="3" name="内容占位符 2">
            <a:extLst>
              <a:ext uri="{FF2B5EF4-FFF2-40B4-BE49-F238E27FC236}">
                <a16:creationId xmlns:a16="http://schemas.microsoft.com/office/drawing/2014/main" id="{99A2181B-D8B1-4BBD-B8AB-FBBFA8FED201}"/>
              </a:ext>
            </a:extLst>
          </p:cNvPr>
          <p:cNvSpPr>
            <a:spLocks noGrp="1"/>
          </p:cNvSpPr>
          <p:nvPr>
            <p:ph idx="1"/>
          </p:nvPr>
        </p:nvSpPr>
        <p:spPr/>
        <p:txBody>
          <a:bodyPr/>
          <a:lstStyle/>
          <a:p>
            <a:r>
              <a:rPr lang="zh-CN" altLang="en-US" dirty="0"/>
              <a:t>考勤</a:t>
            </a:r>
            <a:r>
              <a:rPr lang="en-US" altLang="zh-CN" dirty="0"/>
              <a:t>10%</a:t>
            </a:r>
          </a:p>
          <a:p>
            <a:r>
              <a:rPr lang="zh-CN" altLang="en-US" dirty="0"/>
              <a:t>作业</a:t>
            </a:r>
            <a:r>
              <a:rPr lang="en-US" altLang="zh-CN" dirty="0"/>
              <a:t>40%</a:t>
            </a:r>
          </a:p>
          <a:p>
            <a:r>
              <a:rPr lang="en-US" altLang="zh-CN" dirty="0"/>
              <a:t>Final Project 50%</a:t>
            </a:r>
          </a:p>
        </p:txBody>
      </p:sp>
      <p:sp>
        <p:nvSpPr>
          <p:cNvPr id="4" name="灯片编号占位符 3">
            <a:extLst>
              <a:ext uri="{FF2B5EF4-FFF2-40B4-BE49-F238E27FC236}">
                <a16:creationId xmlns:a16="http://schemas.microsoft.com/office/drawing/2014/main" id="{2EB4C56D-C103-464B-8727-FDADCC9DB931}"/>
              </a:ext>
            </a:extLst>
          </p:cNvPr>
          <p:cNvSpPr>
            <a:spLocks noGrp="1"/>
          </p:cNvSpPr>
          <p:nvPr>
            <p:ph type="sldNum" sz="quarter" idx="12"/>
          </p:nvPr>
        </p:nvSpPr>
        <p:spPr/>
        <p:txBody>
          <a:bodyPr/>
          <a:lstStyle/>
          <a:p>
            <a:pPr>
              <a:defRPr/>
            </a:pPr>
            <a:fld id="{F0B84EDB-D7E8-4116-A54B-F08DA2340780}" type="slidenum">
              <a:rPr lang="en-US" altLang="zh-CN" smtClean="0"/>
              <a:pPr>
                <a:defRPr/>
              </a:pPr>
              <a:t>32</a:t>
            </a:fld>
            <a:endParaRPr lang="en-US" altLang="zh-CN"/>
          </a:p>
        </p:txBody>
      </p:sp>
    </p:spTree>
    <p:extLst>
      <p:ext uri="{BB962C8B-B14F-4D97-AF65-F5344CB8AC3E}">
        <p14:creationId xmlns:p14="http://schemas.microsoft.com/office/powerpoint/2010/main" val="2299625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E0508-56E2-5BE1-4D25-13F02AB48291}"/>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FA41384F-F565-D021-C7E0-E1FA0291F639}"/>
              </a:ext>
            </a:extLst>
          </p:cNvPr>
          <p:cNvSpPr>
            <a:spLocks noGrp="1"/>
          </p:cNvSpPr>
          <p:nvPr>
            <p:ph type="title"/>
          </p:nvPr>
        </p:nvSpPr>
        <p:spPr>
          <a:xfrm>
            <a:off x="827584" y="152502"/>
            <a:ext cx="7162800" cy="1143000"/>
          </a:xfrm>
        </p:spPr>
        <p:txBody>
          <a:bodyPr/>
          <a:lstStyle/>
          <a:p>
            <a:r>
              <a:rPr lang="zh-CN" altLang="en-US" dirty="0"/>
              <a:t>数字棋盘</a:t>
            </a:r>
            <a:r>
              <a:rPr lang="en-US" altLang="zh-CN" dirty="0"/>
              <a:t>or</a:t>
            </a:r>
            <a:r>
              <a:rPr lang="zh-CN" altLang="en-US" dirty="0"/>
              <a:t>真实棋盘？</a:t>
            </a:r>
          </a:p>
        </p:txBody>
      </p:sp>
      <p:sp>
        <p:nvSpPr>
          <p:cNvPr id="3" name="内容占位符 2">
            <a:extLst>
              <a:ext uri="{FF2B5EF4-FFF2-40B4-BE49-F238E27FC236}">
                <a16:creationId xmlns:a16="http://schemas.microsoft.com/office/drawing/2014/main" id="{F6CF9259-3311-BA80-BE07-89D1FDF43440}"/>
              </a:ext>
            </a:extLst>
          </p:cNvPr>
          <p:cNvSpPr>
            <a:spLocks noGrp="1"/>
          </p:cNvSpPr>
          <p:nvPr>
            <p:ph idx="1"/>
          </p:nvPr>
        </p:nvSpPr>
        <p:spPr>
          <a:xfrm>
            <a:off x="755576" y="1916832"/>
            <a:ext cx="7704856" cy="576064"/>
          </a:xfrm>
        </p:spPr>
        <p:txBody>
          <a:bodyPr/>
          <a:lstStyle/>
          <a:p>
            <a:r>
              <a:rPr lang="zh-CN" altLang="en-US" sz="2800" dirty="0"/>
              <a:t>数字棋盘</a:t>
            </a:r>
            <a:endParaRPr lang="zh-CN" altLang="en-US" sz="2400" dirty="0"/>
          </a:p>
        </p:txBody>
      </p:sp>
      <p:sp>
        <p:nvSpPr>
          <p:cNvPr id="4" name="灯片编号占位符 3">
            <a:extLst>
              <a:ext uri="{FF2B5EF4-FFF2-40B4-BE49-F238E27FC236}">
                <a16:creationId xmlns:a16="http://schemas.microsoft.com/office/drawing/2014/main" id="{E1604B46-AD6B-E4DA-E7CD-3FFDCEF4BDF9}"/>
              </a:ext>
            </a:extLst>
          </p:cNvPr>
          <p:cNvSpPr>
            <a:spLocks noGrp="1"/>
          </p:cNvSpPr>
          <p:nvPr>
            <p:ph type="sldNum" sz="quarter" idx="12"/>
          </p:nvPr>
        </p:nvSpPr>
        <p:spPr/>
        <p:txBody>
          <a:bodyPr/>
          <a:lstStyle/>
          <a:p>
            <a:pPr>
              <a:defRPr/>
            </a:pPr>
            <a:fld id="{F0B84EDB-D7E8-4116-A54B-F08DA2340780}" type="slidenum">
              <a:rPr lang="en-US" altLang="zh-CN" smtClean="0"/>
              <a:pPr>
                <a:defRPr/>
              </a:pPr>
              <a:t>4</a:t>
            </a:fld>
            <a:endParaRPr lang="en-US" altLang="zh-CN"/>
          </a:p>
        </p:txBody>
      </p:sp>
      <p:pic>
        <p:nvPicPr>
          <p:cNvPr id="2050" name="Picture 2" descr="Chess: Everything You Need to Know - Chess.com">
            <a:extLst>
              <a:ext uri="{FF2B5EF4-FFF2-40B4-BE49-F238E27FC236}">
                <a16:creationId xmlns:a16="http://schemas.microsoft.com/office/drawing/2014/main" id="{FEE75735-4753-16B9-AEC9-9F8EC09F23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784" y="2636912"/>
            <a:ext cx="3816424" cy="3816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1757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2F358-0FFE-5E9B-EDCF-5DD24CE91A26}"/>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DBA40DB0-4EB2-791D-E06A-9211CEFBE639}"/>
              </a:ext>
            </a:extLst>
          </p:cNvPr>
          <p:cNvSpPr>
            <a:spLocks noGrp="1"/>
          </p:cNvSpPr>
          <p:nvPr>
            <p:ph type="title"/>
          </p:nvPr>
        </p:nvSpPr>
        <p:spPr>
          <a:xfrm>
            <a:off x="827584" y="152502"/>
            <a:ext cx="7162800" cy="1143000"/>
          </a:xfrm>
        </p:spPr>
        <p:txBody>
          <a:bodyPr/>
          <a:lstStyle/>
          <a:p>
            <a:r>
              <a:rPr lang="zh-CN" altLang="en-US" dirty="0"/>
              <a:t>数字棋盘</a:t>
            </a:r>
            <a:r>
              <a:rPr lang="en-US" altLang="zh-CN" dirty="0"/>
              <a:t>or</a:t>
            </a:r>
            <a:r>
              <a:rPr lang="zh-CN" altLang="en-US" dirty="0"/>
              <a:t>真实棋盘？</a:t>
            </a:r>
          </a:p>
        </p:txBody>
      </p:sp>
      <p:sp>
        <p:nvSpPr>
          <p:cNvPr id="3" name="内容占位符 2">
            <a:extLst>
              <a:ext uri="{FF2B5EF4-FFF2-40B4-BE49-F238E27FC236}">
                <a16:creationId xmlns:a16="http://schemas.microsoft.com/office/drawing/2014/main" id="{7560150B-2294-9085-70F6-4B1F7D028B29}"/>
              </a:ext>
            </a:extLst>
          </p:cNvPr>
          <p:cNvSpPr>
            <a:spLocks noGrp="1"/>
          </p:cNvSpPr>
          <p:nvPr>
            <p:ph idx="1"/>
          </p:nvPr>
        </p:nvSpPr>
        <p:spPr>
          <a:xfrm>
            <a:off x="755576" y="1916832"/>
            <a:ext cx="7704856" cy="504056"/>
          </a:xfrm>
        </p:spPr>
        <p:txBody>
          <a:bodyPr/>
          <a:lstStyle/>
          <a:p>
            <a:r>
              <a:rPr lang="zh-CN" altLang="en-US" sz="2800" dirty="0"/>
              <a:t>真实棋盘</a:t>
            </a:r>
            <a:endParaRPr lang="zh-CN" altLang="en-US" sz="2400" dirty="0"/>
          </a:p>
        </p:txBody>
      </p:sp>
      <p:sp>
        <p:nvSpPr>
          <p:cNvPr id="4" name="灯片编号占位符 3">
            <a:extLst>
              <a:ext uri="{FF2B5EF4-FFF2-40B4-BE49-F238E27FC236}">
                <a16:creationId xmlns:a16="http://schemas.microsoft.com/office/drawing/2014/main" id="{E200EC6C-810D-5470-FBFE-F2C1D8323196}"/>
              </a:ext>
            </a:extLst>
          </p:cNvPr>
          <p:cNvSpPr>
            <a:spLocks noGrp="1"/>
          </p:cNvSpPr>
          <p:nvPr>
            <p:ph type="sldNum" sz="quarter" idx="12"/>
          </p:nvPr>
        </p:nvSpPr>
        <p:spPr/>
        <p:txBody>
          <a:bodyPr/>
          <a:lstStyle/>
          <a:p>
            <a:pPr>
              <a:defRPr/>
            </a:pPr>
            <a:fld id="{F0B84EDB-D7E8-4116-A54B-F08DA2340780}" type="slidenum">
              <a:rPr lang="en-US" altLang="zh-CN" smtClean="0"/>
              <a:pPr>
                <a:defRPr/>
              </a:pPr>
              <a:t>5</a:t>
            </a:fld>
            <a:endParaRPr lang="en-US" altLang="zh-CN"/>
          </a:p>
        </p:txBody>
      </p:sp>
      <p:pic>
        <p:nvPicPr>
          <p:cNvPr id="3074" name="Picture 2" descr="Black Plastic Chess Game Board, Packaging Type: Box, Size: 10*10' at ₹  150/piece in Alwar">
            <a:extLst>
              <a:ext uri="{FF2B5EF4-FFF2-40B4-BE49-F238E27FC236}">
                <a16:creationId xmlns:a16="http://schemas.microsoft.com/office/drawing/2014/main" id="{E9F67B7E-BF82-9FED-089D-1EB158B594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1800" y="2492896"/>
            <a:ext cx="4037434" cy="40374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2308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E48BDC-2C86-4494-BEC0-0B1FE3032862}"/>
              </a:ext>
            </a:extLst>
          </p:cNvPr>
          <p:cNvSpPr>
            <a:spLocks noGrp="1"/>
          </p:cNvSpPr>
          <p:nvPr>
            <p:ph type="title"/>
          </p:nvPr>
        </p:nvSpPr>
        <p:spPr/>
        <p:txBody>
          <a:bodyPr/>
          <a:lstStyle/>
          <a:p>
            <a:r>
              <a:rPr lang="zh-CN" altLang="en-US" dirty="0"/>
              <a:t>思路建议</a:t>
            </a:r>
          </a:p>
        </p:txBody>
      </p:sp>
      <p:sp>
        <p:nvSpPr>
          <p:cNvPr id="3" name="内容占位符 2">
            <a:extLst>
              <a:ext uri="{FF2B5EF4-FFF2-40B4-BE49-F238E27FC236}">
                <a16:creationId xmlns:a16="http://schemas.microsoft.com/office/drawing/2014/main" id="{81FD6ED2-11B7-4145-B4BB-BA59F2E8A5A2}"/>
              </a:ext>
            </a:extLst>
          </p:cNvPr>
          <p:cNvSpPr>
            <a:spLocks noGrp="1"/>
          </p:cNvSpPr>
          <p:nvPr>
            <p:ph idx="1"/>
          </p:nvPr>
        </p:nvSpPr>
        <p:spPr>
          <a:xfrm>
            <a:off x="467544" y="1640976"/>
            <a:ext cx="8282880" cy="4724400"/>
          </a:xfrm>
        </p:spPr>
        <p:txBody>
          <a:bodyPr/>
          <a:lstStyle/>
          <a:p>
            <a:r>
              <a:rPr lang="zh-CN" altLang="en-US" dirty="0"/>
              <a:t>设计问题的解决方案。</a:t>
            </a:r>
            <a:endParaRPr lang="en-US" altLang="zh-CN" dirty="0"/>
          </a:p>
          <a:p>
            <a:pPr lvl="1"/>
            <a:r>
              <a:rPr lang="zh-CN" altLang="en-US" dirty="0"/>
              <a:t>注意，本课程的大作业要设立一个清晰的短期目标，不要定的过高，要保证完成。将本次的项目作为一个你曾经想尝试但没机会尝试的学习使用新技术的机会。</a:t>
            </a:r>
          </a:p>
        </p:txBody>
      </p:sp>
      <p:sp>
        <p:nvSpPr>
          <p:cNvPr id="4" name="灯片编号占位符 3">
            <a:extLst>
              <a:ext uri="{FF2B5EF4-FFF2-40B4-BE49-F238E27FC236}">
                <a16:creationId xmlns:a16="http://schemas.microsoft.com/office/drawing/2014/main" id="{99D87591-85AB-470C-BA53-80A51A49DB75}"/>
              </a:ext>
            </a:extLst>
          </p:cNvPr>
          <p:cNvSpPr>
            <a:spLocks noGrp="1"/>
          </p:cNvSpPr>
          <p:nvPr>
            <p:ph type="sldNum" sz="quarter" idx="12"/>
          </p:nvPr>
        </p:nvSpPr>
        <p:spPr/>
        <p:txBody>
          <a:bodyPr/>
          <a:lstStyle/>
          <a:p>
            <a:pPr>
              <a:defRPr/>
            </a:pPr>
            <a:fld id="{F0B84EDB-D7E8-4116-A54B-F08DA2340780}" type="slidenum">
              <a:rPr lang="en-US" altLang="zh-CN" smtClean="0"/>
              <a:pPr>
                <a:defRPr/>
              </a:pPr>
              <a:t>6</a:t>
            </a:fld>
            <a:endParaRPr lang="en-US" altLang="zh-CN"/>
          </a:p>
        </p:txBody>
      </p:sp>
    </p:spTree>
    <p:extLst>
      <p:ext uri="{BB962C8B-B14F-4D97-AF65-F5344CB8AC3E}">
        <p14:creationId xmlns:p14="http://schemas.microsoft.com/office/powerpoint/2010/main" val="3642295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4E0AB0-CE5A-57AC-E61A-FCFEE677D660}"/>
              </a:ext>
            </a:extLst>
          </p:cNvPr>
          <p:cNvSpPr>
            <a:spLocks noGrp="1"/>
          </p:cNvSpPr>
          <p:nvPr>
            <p:ph type="title"/>
          </p:nvPr>
        </p:nvSpPr>
        <p:spPr/>
        <p:txBody>
          <a:bodyPr/>
          <a:lstStyle/>
          <a:p>
            <a:r>
              <a:rPr lang="zh-CN" altLang="en-US" dirty="0"/>
              <a:t>已经实现商用的产品</a:t>
            </a:r>
          </a:p>
        </p:txBody>
      </p:sp>
      <p:sp>
        <p:nvSpPr>
          <p:cNvPr id="4" name="灯片编号占位符 3">
            <a:extLst>
              <a:ext uri="{FF2B5EF4-FFF2-40B4-BE49-F238E27FC236}">
                <a16:creationId xmlns:a16="http://schemas.microsoft.com/office/drawing/2014/main" id="{C62AB37D-E263-3197-BF51-351B1EB551F3}"/>
              </a:ext>
            </a:extLst>
          </p:cNvPr>
          <p:cNvSpPr>
            <a:spLocks noGrp="1"/>
          </p:cNvSpPr>
          <p:nvPr>
            <p:ph type="sldNum" sz="quarter" idx="12"/>
          </p:nvPr>
        </p:nvSpPr>
        <p:spPr/>
        <p:txBody>
          <a:bodyPr/>
          <a:lstStyle/>
          <a:p>
            <a:pPr>
              <a:defRPr/>
            </a:pPr>
            <a:fld id="{F0B84EDB-D7E8-4116-A54B-F08DA2340780}" type="slidenum">
              <a:rPr lang="en-US" altLang="zh-CN" smtClean="0"/>
              <a:pPr>
                <a:defRPr/>
              </a:pPr>
              <a:t>7</a:t>
            </a:fld>
            <a:endParaRPr lang="en-US" altLang="zh-CN"/>
          </a:p>
        </p:txBody>
      </p:sp>
      <p:pic>
        <p:nvPicPr>
          <p:cNvPr id="1026" name="Picture 2">
            <a:extLst>
              <a:ext uri="{FF2B5EF4-FFF2-40B4-BE49-F238E27FC236}">
                <a16:creationId xmlns:a16="http://schemas.microsoft.com/office/drawing/2014/main" id="{E95988B8-96A2-D50A-C2EB-EEED3A0FB6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2470" y="2060848"/>
            <a:ext cx="6206530" cy="4684174"/>
          </a:xfrm>
          <a:prstGeom prst="rect">
            <a:avLst/>
          </a:prstGeom>
          <a:noFill/>
          <a:extLst>
            <a:ext uri="{909E8E84-426E-40DD-AFC4-6F175D3DCCD1}">
              <a14:hiddenFill xmlns:a14="http://schemas.microsoft.com/office/drawing/2010/main">
                <a:solidFill>
                  <a:srgbClr val="FFFFFF"/>
                </a:solidFill>
              </a14:hiddenFill>
            </a:ext>
          </a:extLst>
        </p:spPr>
      </p:pic>
      <p:sp>
        <p:nvSpPr>
          <p:cNvPr id="5" name="内容占位符 9">
            <a:extLst>
              <a:ext uri="{FF2B5EF4-FFF2-40B4-BE49-F238E27FC236}">
                <a16:creationId xmlns:a16="http://schemas.microsoft.com/office/drawing/2014/main" id="{2561D6C8-BC22-C990-2F4D-D9E95CBE1B57}"/>
              </a:ext>
            </a:extLst>
          </p:cNvPr>
          <p:cNvSpPr>
            <a:spLocks noGrp="1"/>
          </p:cNvSpPr>
          <p:nvPr>
            <p:ph idx="1"/>
          </p:nvPr>
        </p:nvSpPr>
        <p:spPr>
          <a:xfrm>
            <a:off x="1259632" y="1714711"/>
            <a:ext cx="7239000" cy="634169"/>
          </a:xfrm>
        </p:spPr>
        <p:txBody>
          <a:bodyPr/>
          <a:lstStyle/>
          <a:p>
            <a:r>
              <a:rPr lang="zh-CN" altLang="en-US" dirty="0">
                <a:hlinkClick r:id="rId3"/>
              </a:rPr>
              <a:t>商汤科技的“元萝卜”下棋机器人</a:t>
            </a:r>
            <a:endParaRPr lang="zh-CN" altLang="en-US" dirty="0"/>
          </a:p>
        </p:txBody>
      </p:sp>
    </p:spTree>
    <p:extLst>
      <p:ext uri="{BB962C8B-B14F-4D97-AF65-F5344CB8AC3E}">
        <p14:creationId xmlns:p14="http://schemas.microsoft.com/office/powerpoint/2010/main" val="1875002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FA4413-CC5B-818C-EB40-03845AA71132}"/>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6658412-BEF4-64C0-6A52-75F5FCFE9616}"/>
              </a:ext>
            </a:extLst>
          </p:cNvPr>
          <p:cNvSpPr>
            <a:spLocks noGrp="1"/>
          </p:cNvSpPr>
          <p:nvPr>
            <p:ph type="title"/>
          </p:nvPr>
        </p:nvSpPr>
        <p:spPr>
          <a:xfrm>
            <a:off x="827584" y="152502"/>
            <a:ext cx="7162800" cy="1143000"/>
          </a:xfrm>
        </p:spPr>
        <p:txBody>
          <a:bodyPr/>
          <a:lstStyle/>
          <a:p>
            <a:r>
              <a:rPr lang="zh-CN" altLang="en-US" dirty="0"/>
              <a:t>已经实现商用的产品</a:t>
            </a:r>
          </a:p>
        </p:txBody>
      </p:sp>
      <p:sp>
        <p:nvSpPr>
          <p:cNvPr id="4" name="灯片编号占位符 3">
            <a:extLst>
              <a:ext uri="{FF2B5EF4-FFF2-40B4-BE49-F238E27FC236}">
                <a16:creationId xmlns:a16="http://schemas.microsoft.com/office/drawing/2014/main" id="{E4D956B2-1159-801B-0DEA-A399EC52BAF1}"/>
              </a:ext>
            </a:extLst>
          </p:cNvPr>
          <p:cNvSpPr>
            <a:spLocks noGrp="1"/>
          </p:cNvSpPr>
          <p:nvPr>
            <p:ph type="sldNum" sz="quarter" idx="12"/>
          </p:nvPr>
        </p:nvSpPr>
        <p:spPr/>
        <p:txBody>
          <a:bodyPr/>
          <a:lstStyle/>
          <a:p>
            <a:pPr>
              <a:defRPr/>
            </a:pPr>
            <a:fld id="{F0B84EDB-D7E8-4116-A54B-F08DA2340780}" type="slidenum">
              <a:rPr lang="en-US" altLang="zh-CN" smtClean="0"/>
              <a:pPr>
                <a:defRPr/>
              </a:pPr>
              <a:t>8</a:t>
            </a:fld>
            <a:endParaRPr lang="en-US" altLang="zh-CN"/>
          </a:p>
        </p:txBody>
      </p:sp>
      <p:sp>
        <p:nvSpPr>
          <p:cNvPr id="10" name="内容占位符 9">
            <a:extLst>
              <a:ext uri="{FF2B5EF4-FFF2-40B4-BE49-F238E27FC236}">
                <a16:creationId xmlns:a16="http://schemas.microsoft.com/office/drawing/2014/main" id="{73860B6F-1552-1F44-65B4-88E4300F0171}"/>
              </a:ext>
            </a:extLst>
          </p:cNvPr>
          <p:cNvSpPr>
            <a:spLocks noGrp="1"/>
          </p:cNvSpPr>
          <p:nvPr>
            <p:ph idx="1"/>
          </p:nvPr>
        </p:nvSpPr>
        <p:spPr>
          <a:xfrm>
            <a:off x="1259632" y="1714711"/>
            <a:ext cx="7239000" cy="634169"/>
          </a:xfrm>
        </p:spPr>
        <p:txBody>
          <a:bodyPr/>
          <a:lstStyle/>
          <a:p>
            <a:r>
              <a:rPr lang="en-US" altLang="zh-CN" dirty="0">
                <a:hlinkClick r:id="rId2"/>
              </a:rPr>
              <a:t>Chessvision.ai</a:t>
            </a:r>
            <a:endParaRPr lang="zh-CN" altLang="en-US" dirty="0"/>
          </a:p>
        </p:txBody>
      </p:sp>
      <p:pic>
        <p:nvPicPr>
          <p:cNvPr id="12" name="图片 11">
            <a:extLst>
              <a:ext uri="{FF2B5EF4-FFF2-40B4-BE49-F238E27FC236}">
                <a16:creationId xmlns:a16="http://schemas.microsoft.com/office/drawing/2014/main" id="{2B6234F4-57CB-077B-0C0A-17AC36774F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27784" y="2438080"/>
            <a:ext cx="4398114" cy="4267418"/>
          </a:xfrm>
          <a:prstGeom prst="rect">
            <a:avLst/>
          </a:prstGeom>
        </p:spPr>
      </p:pic>
    </p:spTree>
    <p:extLst>
      <p:ext uri="{BB962C8B-B14F-4D97-AF65-F5344CB8AC3E}">
        <p14:creationId xmlns:p14="http://schemas.microsoft.com/office/powerpoint/2010/main" val="2873379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BEA8C-3AC5-4971-B7C4-2B13DEE9EDDD}"/>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658765EB-B6B0-C0E4-4032-711AB78EF5C3}"/>
              </a:ext>
            </a:extLst>
          </p:cNvPr>
          <p:cNvSpPr>
            <a:spLocks noGrp="1"/>
          </p:cNvSpPr>
          <p:nvPr>
            <p:ph type="title"/>
          </p:nvPr>
        </p:nvSpPr>
        <p:spPr>
          <a:xfrm>
            <a:off x="827584" y="152502"/>
            <a:ext cx="7162800" cy="1143000"/>
          </a:xfrm>
        </p:spPr>
        <p:txBody>
          <a:bodyPr/>
          <a:lstStyle/>
          <a:p>
            <a:r>
              <a:rPr lang="zh-CN" altLang="en-US" dirty="0"/>
              <a:t>已经实现商用的产品</a:t>
            </a:r>
          </a:p>
        </p:txBody>
      </p:sp>
      <p:sp>
        <p:nvSpPr>
          <p:cNvPr id="4" name="灯片编号占位符 3">
            <a:extLst>
              <a:ext uri="{FF2B5EF4-FFF2-40B4-BE49-F238E27FC236}">
                <a16:creationId xmlns:a16="http://schemas.microsoft.com/office/drawing/2014/main" id="{555D53E8-9696-35EF-57E5-EB5A904989A4}"/>
              </a:ext>
            </a:extLst>
          </p:cNvPr>
          <p:cNvSpPr>
            <a:spLocks noGrp="1"/>
          </p:cNvSpPr>
          <p:nvPr>
            <p:ph type="sldNum" sz="quarter" idx="12"/>
          </p:nvPr>
        </p:nvSpPr>
        <p:spPr/>
        <p:txBody>
          <a:bodyPr/>
          <a:lstStyle/>
          <a:p>
            <a:pPr>
              <a:defRPr/>
            </a:pPr>
            <a:fld id="{F0B84EDB-D7E8-4116-A54B-F08DA2340780}" type="slidenum">
              <a:rPr lang="en-US" altLang="zh-CN" smtClean="0"/>
              <a:pPr>
                <a:defRPr/>
              </a:pPr>
              <a:t>9</a:t>
            </a:fld>
            <a:endParaRPr lang="en-US" altLang="zh-CN"/>
          </a:p>
        </p:txBody>
      </p:sp>
      <p:sp>
        <p:nvSpPr>
          <p:cNvPr id="10" name="内容占位符 9">
            <a:extLst>
              <a:ext uri="{FF2B5EF4-FFF2-40B4-BE49-F238E27FC236}">
                <a16:creationId xmlns:a16="http://schemas.microsoft.com/office/drawing/2014/main" id="{56E26BC0-8018-86D5-C5F8-D14221C38074}"/>
              </a:ext>
            </a:extLst>
          </p:cNvPr>
          <p:cNvSpPr>
            <a:spLocks noGrp="1"/>
          </p:cNvSpPr>
          <p:nvPr>
            <p:ph idx="1"/>
          </p:nvPr>
        </p:nvSpPr>
        <p:spPr>
          <a:xfrm>
            <a:off x="1259632" y="1714711"/>
            <a:ext cx="7239000" cy="634169"/>
          </a:xfrm>
        </p:spPr>
        <p:txBody>
          <a:bodyPr/>
          <a:lstStyle/>
          <a:p>
            <a:r>
              <a:rPr lang="en-US" altLang="zh-CN" dirty="0">
                <a:hlinkClick r:id="rId2"/>
              </a:rPr>
              <a:t>Clio </a:t>
            </a:r>
            <a:r>
              <a:rPr lang="zh-CN" altLang="en-US" dirty="0">
                <a:hlinkClick r:id="rId2"/>
              </a:rPr>
              <a:t>𝛼</a:t>
            </a:r>
            <a:endParaRPr lang="zh-CN" altLang="en-US" dirty="0"/>
          </a:p>
        </p:txBody>
      </p:sp>
      <p:pic>
        <p:nvPicPr>
          <p:cNvPr id="9218" name="Picture 2">
            <a:extLst>
              <a:ext uri="{FF2B5EF4-FFF2-40B4-BE49-F238E27FC236}">
                <a16:creationId xmlns:a16="http://schemas.microsoft.com/office/drawing/2014/main" id="{F87E98AB-F155-0F4C-6221-078C93F10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2492896"/>
            <a:ext cx="7632848" cy="3316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4759007"/>
      </p:ext>
    </p:extLst>
  </p:cSld>
  <p:clrMapOvr>
    <a:masterClrMapping/>
  </p:clrMapOvr>
</p:sld>
</file>

<file path=ppt/theme/theme1.xml><?xml version="1.0" encoding="utf-8"?>
<a:theme xmlns:a="http://schemas.openxmlformats.org/drawingml/2006/main" name="c++11">
  <a:themeElements>
    <a:clrScheme name="c++11 1">
      <a:dk1>
        <a:srgbClr val="000000"/>
      </a:dk1>
      <a:lt1>
        <a:srgbClr val="FFFFFF"/>
      </a:lt1>
      <a:dk2>
        <a:srgbClr val="1E2E53"/>
      </a:dk2>
      <a:lt2>
        <a:srgbClr val="FFCC00"/>
      </a:lt2>
      <a:accent1>
        <a:srgbClr val="FF9933"/>
      </a:accent1>
      <a:accent2>
        <a:srgbClr val="336699"/>
      </a:accent2>
      <a:accent3>
        <a:srgbClr val="ABADB3"/>
      </a:accent3>
      <a:accent4>
        <a:srgbClr val="DADADA"/>
      </a:accent4>
      <a:accent5>
        <a:srgbClr val="FFCAAD"/>
      </a:accent5>
      <a:accent6>
        <a:srgbClr val="2D5C8A"/>
      </a:accent6>
      <a:hlink>
        <a:srgbClr val="EAEAEA"/>
      </a:hlink>
      <a:folHlink>
        <a:srgbClr val="A73737"/>
      </a:folHlink>
    </a:clrScheme>
    <a:fontScheme name="c++11">
      <a:majorFont>
        <a:latin typeface="Arial"/>
        <a:ea typeface="隶书"/>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spDef>
    <a:ln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400" b="0" i="0" u="none" strike="noStrike" cap="none" normalizeH="0" baseline="0" smtClean="0">
            <a:ln>
              <a:noFill/>
            </a:ln>
            <a:solidFill>
              <a:schemeClr val="tx1"/>
            </a:solidFill>
            <a:effectLst/>
            <a:latin typeface="Times New Roman" pitchFamily="18" charset="0"/>
            <a:ea typeface="宋体" pitchFamily="2" charset="-122"/>
          </a:defRPr>
        </a:defPPr>
      </a:lstStyle>
    </a:lnDef>
  </a:objectDefaults>
  <a:extraClrSchemeLst>
    <a:extraClrScheme>
      <a:clrScheme name="c++11 1">
        <a:dk1>
          <a:srgbClr val="000000"/>
        </a:dk1>
        <a:lt1>
          <a:srgbClr val="FFFFFF"/>
        </a:lt1>
        <a:dk2>
          <a:srgbClr val="1E2E53"/>
        </a:dk2>
        <a:lt2>
          <a:srgbClr val="FFCC00"/>
        </a:lt2>
        <a:accent1>
          <a:srgbClr val="FF9933"/>
        </a:accent1>
        <a:accent2>
          <a:srgbClr val="336699"/>
        </a:accent2>
        <a:accent3>
          <a:srgbClr val="ABADB3"/>
        </a:accent3>
        <a:accent4>
          <a:srgbClr val="DADADA"/>
        </a:accent4>
        <a:accent5>
          <a:srgbClr val="FFCAAD"/>
        </a:accent5>
        <a:accent6>
          <a:srgbClr val="2D5C8A"/>
        </a:accent6>
        <a:hlink>
          <a:srgbClr val="EAEAEA"/>
        </a:hlink>
        <a:folHlink>
          <a:srgbClr val="A73737"/>
        </a:folHlink>
      </a:clrScheme>
      <a:clrMap bg1="dk2" tx1="lt1" bg2="dk1" tx2="lt2" accent1="accent1" accent2="accent2" accent3="accent3" accent4="accent4" accent5="accent5" accent6="accent6" hlink="hlink" folHlink="folHlink"/>
    </a:extraClrScheme>
    <a:extraClrScheme>
      <a:clrScheme name="c++11 2">
        <a:dk1>
          <a:srgbClr val="663300"/>
        </a:dk1>
        <a:lt1>
          <a:srgbClr val="FFFFFF"/>
        </a:lt1>
        <a:dk2>
          <a:srgbClr val="996633"/>
        </a:dk2>
        <a:lt2>
          <a:srgbClr val="868686"/>
        </a:lt2>
        <a:accent1>
          <a:srgbClr val="FF9900"/>
        </a:accent1>
        <a:accent2>
          <a:srgbClr val="CC6600"/>
        </a:accent2>
        <a:accent3>
          <a:srgbClr val="FFFFFF"/>
        </a:accent3>
        <a:accent4>
          <a:srgbClr val="562A00"/>
        </a:accent4>
        <a:accent5>
          <a:srgbClr val="FFCAAA"/>
        </a:accent5>
        <a:accent6>
          <a:srgbClr val="B95C00"/>
        </a:accent6>
        <a:hlink>
          <a:srgbClr val="FFCC00"/>
        </a:hlink>
        <a:folHlink>
          <a:srgbClr val="CCCCCC"/>
        </a:folHlink>
      </a:clrScheme>
      <a:clrMap bg1="lt1" tx1="dk1" bg2="lt2" tx2="dk2" accent1="accent1" accent2="accent2" accent3="accent3" accent4="accent4" accent5="accent5" accent6="accent6" hlink="hlink" folHlink="folHlink"/>
    </a:extraClrScheme>
    <a:extraClrScheme>
      <a:clrScheme name="c++11 3">
        <a:dk1>
          <a:srgbClr val="000000"/>
        </a:dk1>
        <a:lt1>
          <a:srgbClr val="FFFFFF"/>
        </a:lt1>
        <a:dk2>
          <a:srgbClr val="000000"/>
        </a:dk2>
        <a:lt2>
          <a:srgbClr val="868686"/>
        </a:lt2>
        <a:accent1>
          <a:srgbClr val="EAEAEA"/>
        </a:accent1>
        <a:accent2>
          <a:srgbClr val="5F5F5F"/>
        </a:accent2>
        <a:accent3>
          <a:srgbClr val="FFFFFF"/>
        </a:accent3>
        <a:accent4>
          <a:srgbClr val="000000"/>
        </a:accent4>
        <a:accent5>
          <a:srgbClr val="F3F3F3"/>
        </a:accent5>
        <a:accent6>
          <a:srgbClr val="555555"/>
        </a:accent6>
        <a:hlink>
          <a:srgbClr val="969696"/>
        </a:hlink>
        <a:folHlink>
          <a:srgbClr val="CBCBCB"/>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9931</TotalTime>
  <Words>1006</Words>
  <Application>Microsoft Office PowerPoint</Application>
  <PresentationFormat>全屏显示(4:3)</PresentationFormat>
  <Paragraphs>141</Paragraphs>
  <Slides>32</Slides>
  <Notes>1</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32</vt:i4>
      </vt:variant>
    </vt:vector>
  </HeadingPairs>
  <TitlesOfParts>
    <vt:vector size="38" baseType="lpstr">
      <vt:lpstr>楷体_GB2312</vt:lpstr>
      <vt:lpstr>隶书</vt:lpstr>
      <vt:lpstr>Arial</vt:lpstr>
      <vt:lpstr>Times New Roman</vt:lpstr>
      <vt:lpstr>Wingdings</vt:lpstr>
      <vt:lpstr>c++11</vt:lpstr>
      <vt:lpstr>Final Project  2025春季学期 </vt:lpstr>
      <vt:lpstr>任务</vt:lpstr>
      <vt:lpstr>可选择的功能（仅参考）</vt:lpstr>
      <vt:lpstr>数字棋盘or真实棋盘？</vt:lpstr>
      <vt:lpstr>数字棋盘or真实棋盘？</vt:lpstr>
      <vt:lpstr>思路建议</vt:lpstr>
      <vt:lpstr>已经实现商用的产品</vt:lpstr>
      <vt:lpstr>已经实现商用的产品</vt:lpstr>
      <vt:lpstr>已经实现商用的产品</vt:lpstr>
      <vt:lpstr>现有的解决方案</vt:lpstr>
      <vt:lpstr>现有的解决方案</vt:lpstr>
      <vt:lpstr>现有的解决方案</vt:lpstr>
      <vt:lpstr>现有的解决方案</vt:lpstr>
      <vt:lpstr>现有的解决方案</vt:lpstr>
      <vt:lpstr>数据集</vt:lpstr>
      <vt:lpstr>网上的资源</vt:lpstr>
      <vt:lpstr>网上的资源</vt:lpstr>
      <vt:lpstr>网上的资源</vt:lpstr>
      <vt:lpstr>项目概况</vt:lpstr>
      <vt:lpstr>项目报告</vt:lpstr>
      <vt:lpstr>报告内容</vt:lpstr>
      <vt:lpstr>报告内容</vt:lpstr>
      <vt:lpstr>报告内容</vt:lpstr>
      <vt:lpstr>报告内容</vt:lpstr>
      <vt:lpstr>报告内容</vt:lpstr>
      <vt:lpstr>报告内容</vt:lpstr>
      <vt:lpstr>视频</vt:lpstr>
      <vt:lpstr>提交方式</vt:lpstr>
      <vt:lpstr>时间节点</vt:lpstr>
      <vt:lpstr>评价标准</vt:lpstr>
      <vt:lpstr>评价标准</vt:lpstr>
      <vt:lpstr>最终成绩评分标准</vt:lpstr>
    </vt:vector>
  </TitlesOfParts>
  <Company>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第十二章 异常处理</dc:title>
  <dc:creator>zhengli</dc:creator>
  <cp:lastModifiedBy>Lin QI</cp:lastModifiedBy>
  <cp:revision>702</cp:revision>
  <dcterms:created xsi:type="dcterms:W3CDTF">2001-04-16T18:42:03Z</dcterms:created>
  <dcterms:modified xsi:type="dcterms:W3CDTF">2025-03-30T02:18:22Z</dcterms:modified>
</cp:coreProperties>
</file>

<file path=docProps/thumbnail.jpeg>
</file>